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335040" y="232380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626440" y="232380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1043640" y="415656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335040" y="415656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5626440" y="415656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1043640" y="1027800"/>
            <a:ext cx="702432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3335040" y="232380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5626440" y="232380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1043640" y="415656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3335040" y="415656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 type="body"/>
          </p:nvPr>
        </p:nvSpPr>
        <p:spPr>
          <a:xfrm>
            <a:off x="5626440" y="4156560"/>
            <a:ext cx="2181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1043640" y="1027800"/>
            <a:ext cx="702432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350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16200" y="415656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mk-MK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104364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16200" y="2323800"/>
            <a:ext cx="330696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1043640" y="4156560"/>
            <a:ext cx="6777000" cy="16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-567360" y="0"/>
            <a:ext cx="10458360" cy="7116480"/>
            <a:chOff x="-567360" y="0"/>
            <a:chExt cx="10458360" cy="7116480"/>
          </a:xfrm>
        </p:grpSpPr>
        <p:grpSp>
          <p:nvGrpSpPr>
            <p:cNvPr id="1" name="Group 2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2" name="Group 3"/>
              <p:cNvGrpSpPr/>
              <p:nvPr/>
            </p:nvGrpSpPr>
            <p:grpSpPr>
              <a:xfrm>
                <a:off x="77760" y="0"/>
                <a:ext cx="2514240" cy="6857640"/>
                <a:chOff x="77760" y="0"/>
                <a:chExt cx="2514240" cy="6857640"/>
              </a:xfrm>
            </p:grpSpPr>
            <p:sp>
              <p:nvSpPr>
                <p:cNvPr id="3" name="CustomShape 4"/>
                <p:cNvSpPr/>
                <p:nvPr/>
              </p:nvSpPr>
              <p:spPr>
                <a:xfrm>
                  <a:off x="99216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4" name="CustomShape 5"/>
                <p:cNvSpPr/>
                <p:nvPr/>
              </p:nvSpPr>
              <p:spPr>
                <a:xfrm>
                  <a:off x="7776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" name="CustomShape 6"/>
                <p:cNvSpPr/>
                <p:nvPr/>
              </p:nvSpPr>
              <p:spPr>
                <a:xfrm>
                  <a:off x="30636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6" name="Group 7"/>
              <p:cNvGrpSpPr/>
              <p:nvPr/>
            </p:nvGrpSpPr>
            <p:grpSpPr>
              <a:xfrm>
                <a:off x="500400" y="0"/>
                <a:ext cx="2514240" cy="6857640"/>
                <a:chOff x="500400" y="0"/>
                <a:chExt cx="2514240" cy="6857640"/>
              </a:xfrm>
            </p:grpSpPr>
            <p:sp>
              <p:nvSpPr>
                <p:cNvPr id="7" name="CustomShape 8"/>
                <p:cNvSpPr/>
                <p:nvPr/>
              </p:nvSpPr>
              <p:spPr>
                <a:xfrm>
                  <a:off x="14148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8" name="CustomShape 9"/>
                <p:cNvSpPr/>
                <p:nvPr/>
              </p:nvSpPr>
              <p:spPr>
                <a:xfrm>
                  <a:off x="5004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9" name="CustomShape 10"/>
                <p:cNvSpPr/>
                <p:nvPr/>
              </p:nvSpPr>
              <p:spPr>
                <a:xfrm>
                  <a:off x="7290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10" name="Group 11"/>
              <p:cNvGrpSpPr/>
              <p:nvPr/>
            </p:nvGrpSpPr>
            <p:grpSpPr>
              <a:xfrm>
                <a:off x="6707520" y="360"/>
                <a:ext cx="2514240" cy="6857640"/>
                <a:chOff x="6707520" y="360"/>
                <a:chExt cx="2514240" cy="6857640"/>
              </a:xfrm>
            </p:grpSpPr>
            <p:sp>
              <p:nvSpPr>
                <p:cNvPr id="11" name="CustomShape 12"/>
                <p:cNvSpPr/>
                <p:nvPr/>
              </p:nvSpPr>
              <p:spPr>
                <a:xfrm rot="10800000">
                  <a:off x="670752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2" name="CustomShape 13"/>
                <p:cNvSpPr/>
                <p:nvPr/>
              </p:nvSpPr>
              <p:spPr>
                <a:xfrm rot="10800000">
                  <a:off x="876492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" name="CustomShape 14"/>
                <p:cNvSpPr/>
                <p:nvPr/>
              </p:nvSpPr>
              <p:spPr>
                <a:xfrm rot="10800000">
                  <a:off x="823140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14" name="CustomShape 15"/>
              <p:cNvSpPr/>
              <p:nvPr/>
            </p:nvSpPr>
            <p:spPr>
              <a:xfrm>
                <a:off x="388764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5" name="CustomShape 16"/>
              <p:cNvSpPr/>
              <p:nvPr/>
            </p:nvSpPr>
            <p:spPr>
              <a:xfrm>
                <a:off x="297324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6" name="CustomShape 17"/>
              <p:cNvSpPr/>
              <p:nvPr/>
            </p:nvSpPr>
            <p:spPr>
              <a:xfrm>
                <a:off x="320184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7" name="CustomShape 18"/>
            <p:cNvSpPr/>
            <p:nvPr/>
          </p:nvSpPr>
          <p:spPr>
            <a:xfrm>
              <a:off x="65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65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5400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65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22150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 rot="1800000">
              <a:off x="30736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 rot="1800000">
              <a:off x="37976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 rot="1800000">
              <a:off x="380736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 rot="1800000">
              <a:off x="30546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6" name="CustomShape 27"/>
            <p:cNvSpPr/>
            <p:nvPr/>
          </p:nvSpPr>
          <p:spPr>
            <a:xfrm rot="1800000">
              <a:off x="454068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7" name="CustomShape 28"/>
            <p:cNvSpPr/>
            <p:nvPr/>
          </p:nvSpPr>
          <p:spPr>
            <a:xfrm rot="1800000">
              <a:off x="-3045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" name="CustomShape 29"/>
            <p:cNvSpPr/>
            <p:nvPr/>
          </p:nvSpPr>
          <p:spPr>
            <a:xfrm rot="1800000">
              <a:off x="1018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9" name="CustomShape 30"/>
            <p:cNvSpPr/>
            <p:nvPr/>
          </p:nvSpPr>
          <p:spPr>
            <a:xfrm rot="1800000">
              <a:off x="13068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0" name="CustomShape 31"/>
            <p:cNvSpPr/>
            <p:nvPr/>
          </p:nvSpPr>
          <p:spPr>
            <a:xfrm rot="1800000">
              <a:off x="8542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1" name="CustomShape 32"/>
            <p:cNvSpPr/>
            <p:nvPr/>
          </p:nvSpPr>
          <p:spPr>
            <a:xfrm rot="1800000">
              <a:off x="158796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" name="CustomShape 33"/>
            <p:cNvSpPr/>
            <p:nvPr/>
          </p:nvSpPr>
          <p:spPr>
            <a:xfrm rot="1800000">
              <a:off x="160704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3" name="CustomShape 34"/>
            <p:cNvSpPr/>
            <p:nvPr/>
          </p:nvSpPr>
          <p:spPr>
            <a:xfrm rot="1800000">
              <a:off x="8733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4" name="CustomShape 35"/>
            <p:cNvSpPr/>
            <p:nvPr/>
          </p:nvSpPr>
          <p:spPr>
            <a:xfrm rot="1800000">
              <a:off x="688392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5" name="CustomShape 36"/>
            <p:cNvSpPr/>
            <p:nvPr/>
          </p:nvSpPr>
          <p:spPr>
            <a:xfrm rot="1800000">
              <a:off x="76266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6" name="CustomShape 37"/>
            <p:cNvSpPr/>
            <p:nvPr/>
          </p:nvSpPr>
          <p:spPr>
            <a:xfrm rot="1800000">
              <a:off x="76266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7" name="CustomShape 38"/>
            <p:cNvSpPr/>
            <p:nvPr/>
          </p:nvSpPr>
          <p:spPr>
            <a:xfrm rot="1800000">
              <a:off x="838404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8" name="CustomShape 39"/>
            <p:cNvSpPr/>
            <p:nvPr/>
          </p:nvSpPr>
          <p:spPr>
            <a:xfrm rot="1800000">
              <a:off x="83840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9" name="CustomShape 40" hidden="1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41" hidden="1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2" hidden="1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2" name="Group 43"/>
          <p:cNvGrpSpPr/>
          <p:nvPr/>
        </p:nvGrpSpPr>
        <p:grpSpPr>
          <a:xfrm>
            <a:off x="-644760" y="0"/>
            <a:ext cx="10458000" cy="7116480"/>
            <a:chOff x="-644760" y="0"/>
            <a:chExt cx="10458000" cy="711648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4" name="Group 45"/>
              <p:cNvGrpSpPr/>
              <p:nvPr/>
            </p:nvGrpSpPr>
            <p:grpSpPr>
              <a:xfrm>
                <a:off x="0" y="0"/>
                <a:ext cx="2514240" cy="6857640"/>
                <a:chOff x="0" y="0"/>
                <a:chExt cx="2514240" cy="6857640"/>
              </a:xfrm>
            </p:grpSpPr>
            <p:sp>
              <p:nvSpPr>
                <p:cNvPr id="45" name="CustomShape 46"/>
                <p:cNvSpPr/>
                <p:nvPr/>
              </p:nvSpPr>
              <p:spPr>
                <a:xfrm>
                  <a:off x="9144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46" name="CustomShape 47"/>
                <p:cNvSpPr/>
                <p:nvPr/>
              </p:nvSpPr>
              <p:spPr>
                <a:xfrm>
                  <a:off x="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47" name="CustomShape 48"/>
                <p:cNvSpPr/>
                <p:nvPr/>
              </p:nvSpPr>
              <p:spPr>
                <a:xfrm>
                  <a:off x="2286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48" name="Group 49"/>
              <p:cNvGrpSpPr/>
              <p:nvPr/>
            </p:nvGrpSpPr>
            <p:grpSpPr>
              <a:xfrm>
                <a:off x="423000" y="0"/>
                <a:ext cx="2514240" cy="6857640"/>
                <a:chOff x="423000" y="0"/>
                <a:chExt cx="2514240" cy="6857640"/>
              </a:xfrm>
            </p:grpSpPr>
            <p:sp>
              <p:nvSpPr>
                <p:cNvPr id="49" name="CustomShape 50"/>
                <p:cNvSpPr/>
                <p:nvPr/>
              </p:nvSpPr>
              <p:spPr>
                <a:xfrm>
                  <a:off x="13374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0" name="CustomShape 51"/>
                <p:cNvSpPr/>
                <p:nvPr/>
              </p:nvSpPr>
              <p:spPr>
                <a:xfrm>
                  <a:off x="4230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1" name="CustomShape 52"/>
                <p:cNvSpPr/>
                <p:nvPr/>
              </p:nvSpPr>
              <p:spPr>
                <a:xfrm>
                  <a:off x="6516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52" name="Group 53"/>
              <p:cNvGrpSpPr/>
              <p:nvPr/>
            </p:nvGrpSpPr>
            <p:grpSpPr>
              <a:xfrm>
                <a:off x="6629760" y="360"/>
                <a:ext cx="2514240" cy="6857640"/>
                <a:chOff x="6629760" y="360"/>
                <a:chExt cx="2514240" cy="6857640"/>
              </a:xfrm>
            </p:grpSpPr>
            <p:sp>
              <p:nvSpPr>
                <p:cNvPr id="53" name="CustomShape 54"/>
                <p:cNvSpPr/>
                <p:nvPr/>
              </p:nvSpPr>
              <p:spPr>
                <a:xfrm rot="10800000">
                  <a:off x="662976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4" name="CustomShape 55"/>
                <p:cNvSpPr/>
                <p:nvPr/>
              </p:nvSpPr>
              <p:spPr>
                <a:xfrm rot="10800000">
                  <a:off x="868716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55" name="CustomShape 56"/>
                <p:cNvSpPr/>
                <p:nvPr/>
              </p:nvSpPr>
              <p:spPr>
                <a:xfrm rot="10800000">
                  <a:off x="815364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56" name="CustomShape 57"/>
              <p:cNvSpPr/>
              <p:nvPr/>
            </p:nvSpPr>
            <p:spPr>
              <a:xfrm>
                <a:off x="380988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7" name="CustomShape 58"/>
              <p:cNvSpPr/>
              <p:nvPr/>
            </p:nvSpPr>
            <p:spPr>
              <a:xfrm>
                <a:off x="289548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8" name="CustomShape 59"/>
              <p:cNvSpPr/>
              <p:nvPr/>
            </p:nvSpPr>
            <p:spPr>
              <a:xfrm>
                <a:off x="312408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59" name="CustomShape 60"/>
            <p:cNvSpPr/>
            <p:nvPr/>
          </p:nvSpPr>
          <p:spPr>
            <a:xfrm>
              <a:off x="-11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61"/>
            <p:cNvSpPr/>
            <p:nvPr/>
          </p:nvSpPr>
          <p:spPr>
            <a:xfrm>
              <a:off x="-11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1" name="CustomShape 62"/>
            <p:cNvSpPr/>
            <p:nvPr/>
          </p:nvSpPr>
          <p:spPr>
            <a:xfrm>
              <a:off x="-2376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2" name="CustomShape 63"/>
            <p:cNvSpPr/>
            <p:nvPr/>
          </p:nvSpPr>
          <p:spPr>
            <a:xfrm>
              <a:off x="-11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3" name="CustomShape 64"/>
            <p:cNvSpPr/>
            <p:nvPr/>
          </p:nvSpPr>
          <p:spPr>
            <a:xfrm>
              <a:off x="21376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4" name="CustomShape 65"/>
            <p:cNvSpPr/>
            <p:nvPr/>
          </p:nvSpPr>
          <p:spPr>
            <a:xfrm rot="1800000">
              <a:off x="29962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5" name="CustomShape 66"/>
            <p:cNvSpPr/>
            <p:nvPr/>
          </p:nvSpPr>
          <p:spPr>
            <a:xfrm rot="1800000">
              <a:off x="37202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6" name="CustomShape 67"/>
            <p:cNvSpPr/>
            <p:nvPr/>
          </p:nvSpPr>
          <p:spPr>
            <a:xfrm rot="1800000">
              <a:off x="372960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7" name="CustomShape 68"/>
            <p:cNvSpPr/>
            <p:nvPr/>
          </p:nvSpPr>
          <p:spPr>
            <a:xfrm rot="1800000">
              <a:off x="29772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8" name="CustomShape 69"/>
            <p:cNvSpPr/>
            <p:nvPr/>
          </p:nvSpPr>
          <p:spPr>
            <a:xfrm rot="1800000">
              <a:off x="446292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9" name="CustomShape 70"/>
            <p:cNvSpPr/>
            <p:nvPr/>
          </p:nvSpPr>
          <p:spPr>
            <a:xfrm rot="1800000">
              <a:off x="-3819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0" name="CustomShape 71"/>
            <p:cNvSpPr/>
            <p:nvPr/>
          </p:nvSpPr>
          <p:spPr>
            <a:xfrm rot="1800000">
              <a:off x="244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1" name="CustomShape 72"/>
            <p:cNvSpPr/>
            <p:nvPr/>
          </p:nvSpPr>
          <p:spPr>
            <a:xfrm rot="1800000">
              <a:off x="5292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2" name="CustomShape 73"/>
            <p:cNvSpPr/>
            <p:nvPr/>
          </p:nvSpPr>
          <p:spPr>
            <a:xfrm rot="1800000">
              <a:off x="7768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3" name="CustomShape 74"/>
            <p:cNvSpPr/>
            <p:nvPr/>
          </p:nvSpPr>
          <p:spPr>
            <a:xfrm rot="1800000">
              <a:off x="151020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4" name="CustomShape 75"/>
            <p:cNvSpPr/>
            <p:nvPr/>
          </p:nvSpPr>
          <p:spPr>
            <a:xfrm rot="1800000">
              <a:off x="15292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5" name="CustomShape 76"/>
            <p:cNvSpPr/>
            <p:nvPr/>
          </p:nvSpPr>
          <p:spPr>
            <a:xfrm rot="1800000">
              <a:off x="7959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6" name="CustomShape 77"/>
            <p:cNvSpPr/>
            <p:nvPr/>
          </p:nvSpPr>
          <p:spPr>
            <a:xfrm rot="1800000">
              <a:off x="680616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7" name="CustomShape 78"/>
            <p:cNvSpPr/>
            <p:nvPr/>
          </p:nvSpPr>
          <p:spPr>
            <a:xfrm rot="1800000">
              <a:off x="75492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8" name="CustomShape 79"/>
            <p:cNvSpPr/>
            <p:nvPr/>
          </p:nvSpPr>
          <p:spPr>
            <a:xfrm rot="1800000">
              <a:off x="75492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79" name="CustomShape 80"/>
            <p:cNvSpPr/>
            <p:nvPr/>
          </p:nvSpPr>
          <p:spPr>
            <a:xfrm rot="1800000">
              <a:off x="830628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0" name="CustomShape 81"/>
            <p:cNvSpPr/>
            <p:nvPr/>
          </p:nvSpPr>
          <p:spPr>
            <a:xfrm rot="1800000">
              <a:off x="83066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81" name="CustomShape 82"/>
          <p:cNvSpPr/>
          <p:nvPr/>
        </p:nvSpPr>
        <p:spPr>
          <a:xfrm>
            <a:off x="4561200" y="-21600"/>
            <a:ext cx="3678840" cy="62715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83"/>
          <p:cNvSpPr/>
          <p:nvPr/>
        </p:nvSpPr>
        <p:spPr>
          <a:xfrm>
            <a:off x="4649040" y="-21600"/>
            <a:ext cx="3504960" cy="2312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PlaceHolder 84"/>
          <p:cNvSpPr>
            <a:spLocks noGrp="1"/>
          </p:cNvSpPr>
          <p:nvPr>
            <p:ph type="title"/>
          </p:nvPr>
        </p:nvSpPr>
        <p:spPr>
          <a:xfrm>
            <a:off x="4733280" y="2708640"/>
            <a:ext cx="3313080" cy="1701720"/>
          </a:xfrm>
          <a:prstGeom prst="rect">
            <a:avLst/>
          </a:prstGeom>
        </p:spPr>
        <p:txBody>
          <a:bodyPr anchor="b">
            <a:normAutofit fontScale="94000"/>
          </a:bodyPr>
          <a:p>
            <a:pPr>
              <a:lnSpc>
                <a:spcPct val="100000"/>
              </a:lnSpc>
            </a:pPr>
            <a:r>
              <a:rPr b="0" lang="mk-MK" sz="3600" spc="-1" strike="noStrike">
                <a:solidFill>
                  <a:srgbClr val="94c600"/>
                </a:solidFill>
                <a:latin typeface="Century Gothic"/>
              </a:rPr>
              <a:t>Click to edit Master title style</a:t>
            </a:r>
            <a:endParaRPr b="0" lang="mk-MK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84" name="PlaceHolder 85"/>
          <p:cNvSpPr>
            <a:spLocks noGrp="1"/>
          </p:cNvSpPr>
          <p:nvPr>
            <p:ph type="dt"/>
          </p:nvPr>
        </p:nvSpPr>
        <p:spPr>
          <a:xfrm>
            <a:off x="4738680" y="1516680"/>
            <a:ext cx="2133360" cy="7506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fld id="{6007E6B9-F3F5-47E2-9FFB-FA828689768D}" type="datetime">
              <a:rPr b="0" lang="en-US" sz="2400" spc="-1" strike="noStrike">
                <a:solidFill>
                  <a:srgbClr val="fefefe"/>
                </a:solidFill>
                <a:latin typeface="Century Gothic"/>
              </a:rPr>
              <a:t>3/21/20</a:t>
            </a:fld>
            <a:endParaRPr b="0" lang="en-US" sz="2400" spc="-1" strike="noStrike">
              <a:latin typeface="Times New Roman"/>
            </a:endParaRPr>
          </a:p>
        </p:txBody>
      </p:sp>
      <p:sp>
        <p:nvSpPr>
          <p:cNvPr id="85" name="CustomShape 86"/>
          <p:cNvSpPr/>
          <p:nvPr/>
        </p:nvSpPr>
        <p:spPr>
          <a:xfrm>
            <a:off x="4650840" y="6088320"/>
            <a:ext cx="3504960" cy="8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PlaceHolder 87"/>
          <p:cNvSpPr>
            <a:spLocks noGrp="1"/>
          </p:cNvSpPr>
          <p:nvPr>
            <p:ph type="ftr"/>
          </p:nvPr>
        </p:nvSpPr>
        <p:spPr>
          <a:xfrm>
            <a:off x="5303520" y="5720040"/>
            <a:ext cx="2831400" cy="364680"/>
          </a:xfrm>
          <a:prstGeom prst="rect">
            <a:avLst/>
          </a:prstGeom>
        </p:spPr>
        <p:txBody>
          <a:bodyPr anchor="ctr">
            <a:norm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7" name="PlaceHolder 88"/>
          <p:cNvSpPr>
            <a:spLocks noGrp="1"/>
          </p:cNvSpPr>
          <p:nvPr>
            <p:ph type="sldNum"/>
          </p:nvPr>
        </p:nvSpPr>
        <p:spPr>
          <a:xfrm>
            <a:off x="4649040" y="5720040"/>
            <a:ext cx="64332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E82D529-D506-4769-97C2-2F1F37A121F5}" type="slidenum">
              <a:rPr b="0" lang="en-US" sz="1200" spc="-1" strike="noStrike">
                <a:solidFill>
                  <a:srgbClr val="94c600"/>
                </a:solidFill>
                <a:latin typeface="Century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CustomShape 89"/>
          <p:cNvSpPr/>
          <p:nvPr/>
        </p:nvSpPr>
        <p:spPr>
          <a:xfrm>
            <a:off x="4650840" y="6088320"/>
            <a:ext cx="3504960" cy="81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PlaceHolder 9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Click to edit the outline text format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mk-MK" sz="2000" spc="-1" strike="noStrike">
                <a:solidFill>
                  <a:srgbClr val="3e3d2d"/>
                </a:solidFill>
                <a:latin typeface="Century Gothic"/>
              </a:rPr>
              <a:t>Second Outline Level</a:t>
            </a:r>
            <a:endParaRPr b="0" lang="mk-MK" sz="2000" spc="-1" strike="noStrike">
              <a:solidFill>
                <a:srgbClr val="3e3d2d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1800" spc="-1" strike="noStrike">
                <a:solidFill>
                  <a:srgbClr val="3e3d2d"/>
                </a:solidFill>
                <a:latin typeface="Century Gothic"/>
              </a:rPr>
              <a:t>Third Outline Level</a:t>
            </a:r>
            <a:endParaRPr b="0" lang="mk-MK" sz="1800" spc="-1" strike="noStrike">
              <a:solidFill>
                <a:srgbClr val="3e3d2d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mk-MK" sz="1600" spc="-1" strike="noStrike">
                <a:solidFill>
                  <a:srgbClr val="3e3d2d"/>
                </a:solidFill>
                <a:latin typeface="Century Gothic"/>
              </a:rPr>
              <a:t>Fourth Outline Level</a:t>
            </a:r>
            <a:endParaRPr b="0" lang="mk-MK" sz="1600" spc="-1" strike="noStrike">
              <a:solidFill>
                <a:srgbClr val="3e3d2d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3e3d2d"/>
                </a:solidFill>
                <a:latin typeface="Century Gothic"/>
              </a:rPr>
              <a:t>Fifth Outline Level</a:t>
            </a:r>
            <a:endParaRPr b="0" lang="mk-MK" sz="2000" spc="-1" strike="noStrike">
              <a:solidFill>
                <a:srgbClr val="3e3d2d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3e3d2d"/>
                </a:solidFill>
                <a:latin typeface="Century Gothic"/>
              </a:rPr>
              <a:t>Sixth Outline Level</a:t>
            </a:r>
            <a:endParaRPr b="0" lang="mk-MK" sz="2000" spc="-1" strike="noStrike">
              <a:solidFill>
                <a:srgbClr val="3e3d2d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mk-MK" sz="2000" spc="-1" strike="noStrike">
                <a:solidFill>
                  <a:srgbClr val="3e3d2d"/>
                </a:solidFill>
                <a:latin typeface="Century Gothic"/>
              </a:rPr>
              <a:t>Seventh Outline Level</a:t>
            </a:r>
            <a:endParaRPr b="0" lang="mk-MK" sz="20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-567360" y="0"/>
            <a:ext cx="10458360" cy="7116480"/>
            <a:chOff x="-567360" y="0"/>
            <a:chExt cx="10458360" cy="7116480"/>
          </a:xfrm>
        </p:grpSpPr>
        <p:grpSp>
          <p:nvGrpSpPr>
            <p:cNvPr id="127" name="Group 2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28" name="Group 3"/>
              <p:cNvGrpSpPr/>
              <p:nvPr/>
            </p:nvGrpSpPr>
            <p:grpSpPr>
              <a:xfrm>
                <a:off x="77760" y="0"/>
                <a:ext cx="2514240" cy="6857640"/>
                <a:chOff x="77760" y="0"/>
                <a:chExt cx="2514240" cy="6857640"/>
              </a:xfrm>
            </p:grpSpPr>
            <p:sp>
              <p:nvSpPr>
                <p:cNvPr id="129" name="CustomShape 4"/>
                <p:cNvSpPr/>
                <p:nvPr/>
              </p:nvSpPr>
              <p:spPr>
                <a:xfrm>
                  <a:off x="99216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0" name="CustomShape 5"/>
                <p:cNvSpPr/>
                <p:nvPr/>
              </p:nvSpPr>
              <p:spPr>
                <a:xfrm>
                  <a:off x="7776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1" name="CustomShape 6"/>
                <p:cNvSpPr/>
                <p:nvPr/>
              </p:nvSpPr>
              <p:spPr>
                <a:xfrm>
                  <a:off x="30636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132" name="Group 7"/>
              <p:cNvGrpSpPr/>
              <p:nvPr/>
            </p:nvGrpSpPr>
            <p:grpSpPr>
              <a:xfrm>
                <a:off x="500400" y="0"/>
                <a:ext cx="2514240" cy="6857640"/>
                <a:chOff x="500400" y="0"/>
                <a:chExt cx="2514240" cy="6857640"/>
              </a:xfrm>
            </p:grpSpPr>
            <p:sp>
              <p:nvSpPr>
                <p:cNvPr id="133" name="CustomShape 8"/>
                <p:cNvSpPr/>
                <p:nvPr/>
              </p:nvSpPr>
              <p:spPr>
                <a:xfrm>
                  <a:off x="1414800" y="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4" name="CustomShape 9"/>
                <p:cNvSpPr/>
                <p:nvPr/>
              </p:nvSpPr>
              <p:spPr>
                <a:xfrm>
                  <a:off x="500400" y="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5" name="CustomShape 10"/>
                <p:cNvSpPr/>
                <p:nvPr/>
              </p:nvSpPr>
              <p:spPr>
                <a:xfrm>
                  <a:off x="729000" y="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grpSp>
            <p:nvGrpSpPr>
              <p:cNvPr id="136" name="Group 11"/>
              <p:cNvGrpSpPr/>
              <p:nvPr/>
            </p:nvGrpSpPr>
            <p:grpSpPr>
              <a:xfrm>
                <a:off x="6707520" y="360"/>
                <a:ext cx="2514240" cy="6857640"/>
                <a:chOff x="6707520" y="360"/>
                <a:chExt cx="2514240" cy="6857640"/>
              </a:xfrm>
            </p:grpSpPr>
            <p:sp>
              <p:nvSpPr>
                <p:cNvPr id="137" name="CustomShape 12"/>
                <p:cNvSpPr/>
                <p:nvPr/>
              </p:nvSpPr>
              <p:spPr>
                <a:xfrm rot="10800000">
                  <a:off x="6707520" y="360"/>
                  <a:ext cx="1599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8" name="CustomShape 13"/>
                <p:cNvSpPr/>
                <p:nvPr/>
              </p:nvSpPr>
              <p:spPr>
                <a:xfrm rot="10800000">
                  <a:off x="8764920" y="360"/>
                  <a:ext cx="45684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sp>
              <p:nvSpPr>
                <p:cNvPr id="139" name="CustomShape 14"/>
                <p:cNvSpPr/>
                <p:nvPr/>
              </p:nvSpPr>
              <p:spPr>
                <a:xfrm rot="10800000">
                  <a:off x="8231400" y="360"/>
                  <a:ext cx="761760" cy="685764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</p:grpSp>
          <p:sp>
            <p:nvSpPr>
              <p:cNvPr id="140" name="CustomShape 15"/>
              <p:cNvSpPr/>
              <p:nvPr/>
            </p:nvSpPr>
            <p:spPr>
              <a:xfrm>
                <a:off x="3887640" y="0"/>
                <a:ext cx="28191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41" name="CustomShape 16"/>
              <p:cNvSpPr/>
              <p:nvPr/>
            </p:nvSpPr>
            <p:spPr>
              <a:xfrm>
                <a:off x="2973240" y="0"/>
                <a:ext cx="45684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42" name="CustomShape 17"/>
              <p:cNvSpPr/>
              <p:nvPr/>
            </p:nvSpPr>
            <p:spPr>
              <a:xfrm>
                <a:off x="3201840" y="0"/>
                <a:ext cx="761760" cy="685764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43" name="CustomShape 18"/>
            <p:cNvSpPr/>
            <p:nvPr/>
          </p:nvSpPr>
          <p:spPr>
            <a:xfrm>
              <a:off x="65880" y="5034960"/>
              <a:ext cx="9143640" cy="1175400"/>
            </a:xfrm>
            <a:custGeom>
              <a:avLst/>
              <a:gdLst/>
              <a:ah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4" name="CustomShape 19"/>
            <p:cNvSpPr/>
            <p:nvPr/>
          </p:nvSpPr>
          <p:spPr>
            <a:xfrm>
              <a:off x="65880" y="3467520"/>
              <a:ext cx="9143640" cy="890280"/>
            </a:xfrm>
            <a:custGeom>
              <a:avLst/>
              <a:gdLst/>
              <a:ah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5" name="CustomShape 20"/>
            <p:cNvSpPr/>
            <p:nvPr/>
          </p:nvSpPr>
          <p:spPr>
            <a:xfrm>
              <a:off x="54000" y="5640840"/>
              <a:ext cx="3004200" cy="1211040"/>
            </a:xfrm>
            <a:custGeom>
              <a:avLst/>
              <a:gdLst/>
              <a:ah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6" name="CustomShape 21"/>
            <p:cNvSpPr/>
            <p:nvPr/>
          </p:nvSpPr>
          <p:spPr>
            <a:xfrm>
              <a:off x="65880" y="5284440"/>
              <a:ext cx="9143640" cy="1478160"/>
            </a:xfrm>
            <a:custGeom>
              <a:avLst/>
              <a:gdLst/>
              <a:ah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7" name="CustomShape 22"/>
            <p:cNvSpPr/>
            <p:nvPr/>
          </p:nvSpPr>
          <p:spPr>
            <a:xfrm>
              <a:off x="2215080" y="5132160"/>
              <a:ext cx="6982200" cy="1719720"/>
            </a:xfrm>
            <a:custGeom>
              <a:avLst/>
              <a:gdLst/>
              <a:ah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chemeClr val="bg1">
                  <a:alpha val="2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8" name="CustomShape 23"/>
            <p:cNvSpPr/>
            <p:nvPr/>
          </p:nvSpPr>
          <p:spPr>
            <a:xfrm rot="1800000">
              <a:off x="307368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9" name="CustomShape 24"/>
            <p:cNvSpPr/>
            <p:nvPr/>
          </p:nvSpPr>
          <p:spPr>
            <a:xfrm rot="1800000">
              <a:off x="379764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0" name="CustomShape 25"/>
            <p:cNvSpPr/>
            <p:nvPr/>
          </p:nvSpPr>
          <p:spPr>
            <a:xfrm rot="1800000">
              <a:off x="3807360" y="15922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1" name="CustomShape 26"/>
            <p:cNvSpPr/>
            <p:nvPr/>
          </p:nvSpPr>
          <p:spPr>
            <a:xfrm rot="1800000">
              <a:off x="3054600" y="3254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2" name="CustomShape 27"/>
            <p:cNvSpPr/>
            <p:nvPr/>
          </p:nvSpPr>
          <p:spPr>
            <a:xfrm rot="1800000">
              <a:off x="4540680" y="53830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3" name="CustomShape 28"/>
            <p:cNvSpPr/>
            <p:nvPr/>
          </p:nvSpPr>
          <p:spPr>
            <a:xfrm rot="1800000">
              <a:off x="-304560" y="4201200"/>
              <a:ext cx="1261080" cy="1387800"/>
            </a:xfrm>
            <a:custGeom>
              <a:avLst/>
              <a:gdLst/>
              <a:ah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4" name="CustomShape 29"/>
            <p:cNvSpPr/>
            <p:nvPr/>
          </p:nvSpPr>
          <p:spPr>
            <a:xfrm rot="1800000">
              <a:off x="101880" y="54021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5" name="CustomShape 30"/>
            <p:cNvSpPr/>
            <p:nvPr/>
          </p:nvSpPr>
          <p:spPr>
            <a:xfrm rot="1800000">
              <a:off x="130680" y="284940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6" name="CustomShape 31"/>
            <p:cNvSpPr/>
            <p:nvPr/>
          </p:nvSpPr>
          <p:spPr>
            <a:xfrm rot="1800000">
              <a:off x="854280" y="412596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7" name="CustomShape 32"/>
            <p:cNvSpPr/>
            <p:nvPr/>
          </p:nvSpPr>
          <p:spPr>
            <a:xfrm rot="1800000">
              <a:off x="1587960" y="54115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8" name="CustomShape 33"/>
            <p:cNvSpPr/>
            <p:nvPr/>
          </p:nvSpPr>
          <p:spPr>
            <a:xfrm rot="1800000">
              <a:off x="1607040" y="285912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9" name="CustomShape 34"/>
            <p:cNvSpPr/>
            <p:nvPr/>
          </p:nvSpPr>
          <p:spPr>
            <a:xfrm rot="1800000">
              <a:off x="873360" y="1563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0" name="CustomShape 35"/>
            <p:cNvSpPr/>
            <p:nvPr/>
          </p:nvSpPr>
          <p:spPr>
            <a:xfrm rot="1800000">
              <a:off x="6883920" y="41446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1" name="CustomShape 36"/>
            <p:cNvSpPr/>
            <p:nvPr/>
          </p:nvSpPr>
          <p:spPr>
            <a:xfrm rot="1800000">
              <a:off x="7626600" y="542124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2" name="CustomShape 37"/>
            <p:cNvSpPr/>
            <p:nvPr/>
          </p:nvSpPr>
          <p:spPr>
            <a:xfrm rot="1800000">
              <a:off x="7626600" y="2868480"/>
              <a:ext cx="1600920" cy="13878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600">
              <a:solidFill>
                <a:schemeClr val="bg1">
                  <a:alpha val="8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3" name="CustomShape 38"/>
            <p:cNvSpPr/>
            <p:nvPr/>
          </p:nvSpPr>
          <p:spPr>
            <a:xfrm rot="1800000">
              <a:off x="8384040" y="4055400"/>
              <a:ext cx="1243080" cy="1387800"/>
            </a:xfrm>
            <a:custGeom>
              <a:avLst/>
              <a:gdLst/>
              <a:ah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64" name="CustomShape 39"/>
            <p:cNvSpPr/>
            <p:nvPr/>
          </p:nvSpPr>
          <p:spPr>
            <a:xfrm rot="1800000">
              <a:off x="8384040" y="1511280"/>
              <a:ext cx="1241640" cy="1388520"/>
            </a:xfrm>
            <a:custGeom>
              <a:avLst/>
              <a:gdLst/>
              <a:ah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chemeClr val="bg1">
                  <a:alpha val="12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65" name="CustomShape 40"/>
          <p:cNvSpPr/>
          <p:nvPr/>
        </p:nvSpPr>
        <p:spPr>
          <a:xfrm>
            <a:off x="457200" y="333360"/>
            <a:ext cx="8229240" cy="6185160"/>
          </a:xfrm>
          <a:prstGeom prst="rect">
            <a:avLst/>
          </a:prstGeom>
          <a:solidFill>
            <a:schemeClr val="bg1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41"/>
          <p:cNvSpPr/>
          <p:nvPr/>
        </p:nvSpPr>
        <p:spPr>
          <a:xfrm>
            <a:off x="4561200" y="-21600"/>
            <a:ext cx="3678840" cy="69876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42"/>
          <p:cNvSpPr/>
          <p:nvPr/>
        </p:nvSpPr>
        <p:spPr>
          <a:xfrm>
            <a:off x="4649040" y="-21600"/>
            <a:ext cx="3504960" cy="623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PlaceHolder 43"/>
          <p:cNvSpPr>
            <a:spLocks noGrp="1"/>
          </p:cNvSpPr>
          <p:nvPr>
            <p:ph type="title"/>
          </p:nvPr>
        </p:nvSpPr>
        <p:spPr>
          <a:xfrm>
            <a:off x="1043640" y="1027800"/>
            <a:ext cx="7024320" cy="11426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4000" spc="-1" strike="noStrike">
                <a:solidFill>
                  <a:srgbClr val="94c600"/>
                </a:solidFill>
                <a:latin typeface="Century Gothic"/>
              </a:rPr>
              <a:t>Click to edit Master title style</a:t>
            </a:r>
            <a:endParaRPr b="0" lang="mk-MK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9" name="PlaceHolder 44"/>
          <p:cNvSpPr>
            <a:spLocks noGrp="1"/>
          </p:cNvSpPr>
          <p:nvPr>
            <p:ph type="body"/>
          </p:nvPr>
        </p:nvSpPr>
        <p:spPr>
          <a:xfrm>
            <a:off x="1043640" y="2323800"/>
            <a:ext cx="6777000" cy="3508560"/>
          </a:xfrm>
          <a:prstGeom prst="rect">
            <a:avLst/>
          </a:prstGeom>
        </p:spPr>
        <p:txBody>
          <a:bodyPr>
            <a:noAutofit/>
          </a:bodyPr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Click to edit Master text styles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lvl="1" marL="640080" indent="-273960">
              <a:lnSpc>
                <a:spcPct val="100000"/>
              </a:lnSpc>
              <a:spcBef>
                <a:spcPts val="43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2200" spc="-1" strike="noStrike">
                <a:solidFill>
                  <a:srgbClr val="3e3d2d"/>
                </a:solidFill>
                <a:latin typeface="Century Gothic"/>
              </a:rPr>
              <a:t>Second level</a:t>
            </a:r>
            <a:endParaRPr b="0" lang="mk-MK" sz="2200" spc="-1" strike="noStrike">
              <a:solidFill>
                <a:srgbClr val="3e3d2d"/>
              </a:solidFill>
              <a:latin typeface="Century Gothic"/>
            </a:endParaRPr>
          </a:p>
          <a:p>
            <a:pPr lvl="2" marL="914400" indent="-228240">
              <a:lnSpc>
                <a:spcPct val="100000"/>
              </a:lnSpc>
              <a:spcBef>
                <a:spcPts val="400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2000" spc="-1" strike="noStrike">
                <a:solidFill>
                  <a:srgbClr val="3e3d2d"/>
                </a:solidFill>
                <a:latin typeface="Century Gothic"/>
              </a:rPr>
              <a:t>Third level</a:t>
            </a:r>
            <a:endParaRPr b="0" lang="mk-MK" sz="2000" spc="-1" strike="noStrike">
              <a:solidFill>
                <a:srgbClr val="3e3d2d"/>
              </a:solidFill>
              <a:latin typeface="Century Gothic"/>
            </a:endParaRPr>
          </a:p>
          <a:p>
            <a:pPr lvl="3" marL="1124640" indent="-228240">
              <a:lnSpc>
                <a:spcPct val="100000"/>
              </a:lnSpc>
              <a:spcBef>
                <a:spcPts val="360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1800" spc="-1" strike="noStrike">
                <a:solidFill>
                  <a:srgbClr val="3e3d2d"/>
                </a:solidFill>
                <a:latin typeface="Century Gothic"/>
              </a:rPr>
              <a:t>Fourth level</a:t>
            </a:r>
            <a:endParaRPr b="0" lang="mk-MK" sz="1800" spc="-1" strike="noStrike">
              <a:solidFill>
                <a:srgbClr val="3e3d2d"/>
              </a:solidFill>
              <a:latin typeface="Century Gothic"/>
            </a:endParaRPr>
          </a:p>
          <a:p>
            <a:pPr lvl="4" marL="1325880" indent="-228240">
              <a:lnSpc>
                <a:spcPct val="100000"/>
              </a:lnSpc>
              <a:spcBef>
                <a:spcPts val="320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1600" spc="-1" strike="noStrike">
                <a:solidFill>
                  <a:srgbClr val="3e3d2d"/>
                </a:solidFill>
                <a:latin typeface="Century Gothic"/>
              </a:rPr>
              <a:t>Fifth level</a:t>
            </a:r>
            <a:endParaRPr b="0" lang="mk-MK" sz="1600" spc="-1" strike="noStrike">
              <a:solidFill>
                <a:srgbClr val="3e3d2d"/>
              </a:solidFill>
              <a:latin typeface="Century Gothic"/>
            </a:endParaRPr>
          </a:p>
        </p:txBody>
      </p:sp>
      <p:sp>
        <p:nvSpPr>
          <p:cNvPr id="170" name="PlaceHolder 45"/>
          <p:cNvSpPr>
            <a:spLocks noGrp="1"/>
          </p:cNvSpPr>
          <p:nvPr>
            <p:ph type="dt"/>
          </p:nvPr>
        </p:nvSpPr>
        <p:spPr>
          <a:xfrm>
            <a:off x="5997240" y="22464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1279731-2565-4562-9E33-4520DF046879}" type="datetime">
              <a:rPr b="0" lang="en-US" sz="1200" spc="-1" strike="noStrike">
                <a:solidFill>
                  <a:srgbClr val="fefefe"/>
                </a:solidFill>
                <a:latin typeface="Century Gothic"/>
              </a:rPr>
              <a:t>3/21/20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1" name="PlaceHolder 46"/>
          <p:cNvSpPr>
            <a:spLocks noGrp="1"/>
          </p:cNvSpPr>
          <p:nvPr>
            <p:ph type="ftr"/>
          </p:nvPr>
        </p:nvSpPr>
        <p:spPr>
          <a:xfrm>
            <a:off x="4641480" y="5852160"/>
            <a:ext cx="35017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72" name="PlaceHolder 47"/>
          <p:cNvSpPr>
            <a:spLocks noGrp="1"/>
          </p:cNvSpPr>
          <p:nvPr>
            <p:ph type="sldNum"/>
          </p:nvPr>
        </p:nvSpPr>
        <p:spPr>
          <a:xfrm>
            <a:off x="4649040" y="224640"/>
            <a:ext cx="13316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5141049-AA9A-47A2-A546-CAA808607E0B}" type="slidenum">
              <a:rPr b="0" lang="en-US" sz="1200" spc="-1" strike="noStrike">
                <a:solidFill>
                  <a:srgbClr val="fefefe"/>
                </a:solidFill>
                <a:latin typeface="Century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FZHMzKK9X6U" TargetMode="External"/><Relationship Id="rId2" Type="http://schemas.openxmlformats.org/officeDocument/2006/relationships/hyperlink" Target="https://www.youtube.com/watch?v=FZHMzKK9X6U" TargetMode="External"/><Relationship Id="rId3" Type="http://schemas.openxmlformats.org/officeDocument/2006/relationships/hyperlink" Target="https://www.youtube.com/watch?v=bgfdqVmVjfk&amp;t=31s" TargetMode="External"/><Relationship Id="rId4" Type="http://schemas.openxmlformats.org/officeDocument/2006/relationships/hyperlink" Target="https://www.youtube.com/watch?v=bgfdqVmVjfk&amp;t=31s" TargetMode="External"/><Relationship Id="rId5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733280" y="2708640"/>
            <a:ext cx="3313080" cy="17017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1" lang="mk-MK" sz="3600" spc="-1" strike="noStrike">
                <a:solidFill>
                  <a:srgbClr val="94c600"/>
                </a:solidFill>
                <a:latin typeface="Century Gothic"/>
              </a:rPr>
              <a:t>Ordering food in a restaurant</a:t>
            </a:r>
            <a:endParaRPr b="0" lang="mk-MK" sz="36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4733280" y="4421160"/>
            <a:ext cx="3309480" cy="1260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mk-MK" sz="4000" spc="-1" strike="noStrike">
                <a:solidFill>
                  <a:srgbClr val="94c600"/>
                </a:solidFill>
                <a:latin typeface="Century Gothic"/>
              </a:rPr>
              <a:t>Useful videos</a:t>
            </a:r>
            <a:endParaRPr b="0" lang="mk-MK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043640" y="3069000"/>
            <a:ext cx="6777000" cy="276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2400" spc="-1" strike="noStrike" u="sng">
                <a:solidFill>
                  <a:srgbClr val="e68200"/>
                </a:solidFill>
                <a:uFillTx/>
                <a:latin typeface="Century Gothic"/>
                <a:hlinkClick r:id="rId1"/>
              </a:rPr>
              <a:t>https://</a:t>
            </a:r>
            <a:r>
              <a:rPr b="0" lang="mk-MK" sz="2400" spc="-1" strike="noStrike" u="sng">
                <a:solidFill>
                  <a:srgbClr val="e68200"/>
                </a:solidFill>
                <a:uFillTx/>
                <a:latin typeface="Century Gothic"/>
                <a:hlinkClick r:id="rId2"/>
              </a:rPr>
              <a:t>www.youtube.com/watch?v=FZHMzKK9X6U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marL="343080" indent="-273960">
              <a:lnSpc>
                <a:spcPct val="10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mk-MK" sz="2400" spc="-1" strike="noStrike" u="sng">
                <a:solidFill>
                  <a:srgbClr val="e68200"/>
                </a:solidFill>
                <a:uFillTx/>
                <a:latin typeface="Century Gothic"/>
                <a:hlinkClick r:id="rId3"/>
              </a:rPr>
              <a:t>https://</a:t>
            </a:r>
            <a:r>
              <a:rPr b="0" lang="mk-MK" sz="2400" spc="-1" strike="noStrike" u="sng">
                <a:solidFill>
                  <a:srgbClr val="e68200"/>
                </a:solidFill>
                <a:uFillTx/>
                <a:latin typeface="Century Gothic"/>
                <a:hlinkClick r:id="rId4"/>
              </a:rPr>
              <a:t>www.youtube.com/watch?v=bgfdqVmVjfk&amp;t=31s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1043640" y="1027800"/>
            <a:ext cx="7024320" cy="1142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mk-MK" sz="4000" spc="-1" strike="noStrike">
                <a:solidFill>
                  <a:srgbClr val="94c600"/>
                </a:solidFill>
                <a:latin typeface="Century Gothic"/>
              </a:rPr>
              <a:t>Ordering food – useful phrases</a:t>
            </a:r>
            <a:endParaRPr b="0" lang="mk-MK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1043640" y="2323800"/>
            <a:ext cx="6777000" cy="3508560"/>
          </a:xfrm>
          <a:prstGeom prst="rect">
            <a:avLst/>
          </a:prstGeom>
          <a:noFill/>
          <a:ln>
            <a:solidFill>
              <a:srgbClr val="94c600"/>
            </a:solidFill>
          </a:ln>
        </p:spPr>
        <p:txBody>
          <a:bodyPr>
            <a:noAutofit/>
          </a:bodyPr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1. Waiter: What </a:t>
            </a:r>
            <a:r>
              <a:rPr b="1" lang="mk-MK" sz="2400" spc="-1" strike="noStrike">
                <a:solidFill>
                  <a:srgbClr val="92d050"/>
                </a:solidFill>
                <a:latin typeface="Century Gothic"/>
              </a:rPr>
              <a:t>would you like</a:t>
            </a: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?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Customer: </a:t>
            </a:r>
            <a:r>
              <a:rPr b="1" lang="mk-MK" sz="2400" spc="-1" strike="noStrike">
                <a:solidFill>
                  <a:srgbClr val="92d050"/>
                </a:solidFill>
                <a:latin typeface="Century Gothic"/>
              </a:rPr>
              <a:t>I’d like </a:t>
            </a: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a burger, please.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2. Customer: </a:t>
            </a:r>
            <a:r>
              <a:rPr b="1" lang="mk-MK" sz="2400" spc="-1" strike="noStrike">
                <a:solidFill>
                  <a:srgbClr val="92d050"/>
                </a:solidFill>
                <a:latin typeface="Century Gothic"/>
              </a:rPr>
              <a:t>Can I have </a:t>
            </a: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a burger, please?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Waiter: Of course. Anything else?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3. Waiter: </a:t>
            </a:r>
            <a:r>
              <a:rPr b="1" lang="mk-MK" sz="2400" spc="-1" strike="noStrike">
                <a:solidFill>
                  <a:srgbClr val="92d050"/>
                </a:solidFill>
                <a:latin typeface="Century Gothic"/>
              </a:rPr>
              <a:t>Would you like </a:t>
            </a: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chips?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  <a:p>
            <a:pPr marL="68760">
              <a:lnSpc>
                <a:spcPct val="100000"/>
              </a:lnSpc>
              <a:spcBef>
                <a:spcPts val="479"/>
              </a:spcBef>
            </a:pP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Customer: Yes, </a:t>
            </a:r>
            <a:r>
              <a:rPr b="1" lang="mk-MK" sz="2400" spc="-1" strike="noStrike">
                <a:solidFill>
                  <a:srgbClr val="92d050"/>
                </a:solidFill>
                <a:latin typeface="Century Gothic"/>
              </a:rPr>
              <a:t>please</a:t>
            </a: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./ No, </a:t>
            </a:r>
            <a:r>
              <a:rPr b="1" lang="mk-MK" sz="2400" spc="-1" strike="noStrike">
                <a:solidFill>
                  <a:srgbClr val="92d050"/>
                </a:solidFill>
                <a:latin typeface="Century Gothic"/>
              </a:rPr>
              <a:t>thank you</a:t>
            </a:r>
            <a:r>
              <a:rPr b="0" lang="mk-MK" sz="2400" spc="-1" strike="noStrike">
                <a:solidFill>
                  <a:srgbClr val="3e3d2d"/>
                </a:solidFill>
                <a:latin typeface="Century Gothic"/>
              </a:rPr>
              <a:t>.</a:t>
            </a:r>
            <a:endParaRPr b="0" lang="mk-MK" sz="2400" spc="-1" strike="noStrike">
              <a:solidFill>
                <a:srgbClr val="3e3d2d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Application>LibreOffice/6.3.2.2$Windows_X86_64 LibreOffice_project/98b30e735bda24bc04ab42594c85f7fd8be07b9c</Application>
  <Words>76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2020-03-19T14:39:48Z</dcterms:created>
  <dc:creator>Damjan Bogdanovski</dc:creator>
  <dc:description/>
  <dc:language>en-US</dc:language>
  <cp:lastModifiedBy>Damjan Bogdanovski</cp:lastModifiedBy>
  <dcterms:modified xsi:type="dcterms:W3CDTF">2020-03-20T13:15:10Z</dcterms:modified>
  <cp:revision>2</cp:revision>
  <dc:subject/>
  <dc:title>Ordering food in a restaurant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