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70" r:id="rId11"/>
    <p:sldId id="276" r:id="rId12"/>
    <p:sldId id="277" r:id="rId13"/>
    <p:sldId id="267" r:id="rId14"/>
    <p:sldId id="264" r:id="rId15"/>
    <p:sldId id="268" r:id="rId16"/>
    <p:sldId id="269" r:id="rId17"/>
    <p:sldId id="271" r:id="rId18"/>
    <p:sldId id="272" r:id="rId19"/>
    <p:sldId id="278" r:id="rId20"/>
    <p:sldId id="274" r:id="rId21"/>
    <p:sldId id="273" r:id="rId22"/>
    <p:sldId id="275" r:id="rId23"/>
  </p:sldIdLst>
  <p:sldSz cx="12192000" cy="6858000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D1F1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374" autoAdjust="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42855-226D-4EE1-BCBC-7257A008FB96}" type="datetimeFigureOut">
              <a:rPr lang="mk-MK" smtClean="0"/>
              <a:pPr/>
              <a:t>03.04.2020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k-M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731E6-E6AF-4219-B714-0A8AD8B858E2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100138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731E6-E6AF-4219-B714-0A8AD8B858E2}" type="slidenum">
              <a:rPr lang="mk-MK" smtClean="0"/>
              <a:pPr/>
              <a:t>1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1488183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A9E0-F383-44B0-9B2A-4FD6AEC0EB04}" type="datetime1">
              <a:rPr lang="mk-MK" smtClean="0"/>
              <a:pPr/>
              <a:t>03.04.2020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A32B-6C5F-4AB6-8FCA-E98140FD437D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18534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229F-19AD-4E9A-B055-30D7DCC48387}" type="datetime1">
              <a:rPr lang="mk-MK" smtClean="0"/>
              <a:pPr/>
              <a:t>03.04.2020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A32B-6C5F-4AB6-8FCA-E98140FD437D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147058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17C7-9BB6-4A47-939B-0D2AB1108504}" type="datetime1">
              <a:rPr lang="mk-MK" smtClean="0"/>
              <a:pPr/>
              <a:t>03.04.2020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A32B-6C5F-4AB6-8FCA-E98140FD437D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98544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89B8-B864-4DEF-A485-4E94C49DDD13}" type="datetime1">
              <a:rPr lang="mk-MK" smtClean="0"/>
              <a:pPr/>
              <a:t>03.04.2020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A32B-6C5F-4AB6-8FCA-E98140FD437D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3953958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5CC7-A2A6-4F2E-ADF5-1911DBC889EB}" type="datetime1">
              <a:rPr lang="mk-MK" smtClean="0"/>
              <a:pPr/>
              <a:t>03.04.2020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A32B-6C5F-4AB6-8FCA-E98140FD437D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4000134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F95B-0B0D-4CE3-983A-22AF21CB44B6}" type="datetime1">
              <a:rPr lang="mk-MK" smtClean="0"/>
              <a:pPr/>
              <a:t>03.04.2020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A32B-6C5F-4AB6-8FCA-E98140FD437D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40000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BB7A2-A678-4101-B189-8C328B0C1636}" type="datetime1">
              <a:rPr lang="mk-MK" smtClean="0"/>
              <a:pPr/>
              <a:t>03.04.2020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A32B-6C5F-4AB6-8FCA-E98140FD437D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231540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ECDC-0810-4EDE-9948-CD10CA86BC5B}" type="datetime1">
              <a:rPr lang="mk-MK" smtClean="0"/>
              <a:pPr/>
              <a:t>03.04.2020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A32B-6C5F-4AB6-8FCA-E98140FD437D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4226950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8BFD-929D-4C3F-A3F0-7079B40D8DA5}" type="datetime1">
              <a:rPr lang="mk-MK" smtClean="0"/>
              <a:pPr/>
              <a:t>03.04.2020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A32B-6C5F-4AB6-8FCA-E98140FD437D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286556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65AE-B4C2-48D3-A0D7-C2691F6CE137}" type="datetime1">
              <a:rPr lang="mk-MK" smtClean="0"/>
              <a:pPr/>
              <a:t>03.04.2020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A32B-6C5F-4AB6-8FCA-E98140FD437D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265602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F4981-C332-44C1-B8C5-E786FF4EB481}" type="datetime1">
              <a:rPr lang="mk-MK" smtClean="0"/>
              <a:pPr/>
              <a:t>03.04.2020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7A32B-6C5F-4AB6-8FCA-E98140FD437D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107542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CD790-E6D8-4480-A8B7-5513E3A00FA2}" type="datetime1">
              <a:rPr lang="mk-MK" smtClean="0"/>
              <a:pPr/>
              <a:t>03.04.2020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7A32B-6C5F-4AB6-8FCA-E98140FD437D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236259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TO3feBThRc" TargetMode="External"/><Relationship Id="rId2" Type="http://schemas.openxmlformats.org/officeDocument/2006/relationships/hyperlink" Target="https://www.google.com/url?sa=i&amp;url=https://vimeo.com/218127170&amp;psig=AOvVaw3w5tdEHHY7kjob_ThJhEY4&amp;ust=1584726440339000&amp;source=images&amp;cd=vfe&amp;ved=0CIMBEK-JA2oXChMIuLzugo2n6AIVAAAAAB0AAAAAEB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84073"/>
          </a:xfrm>
        </p:spPr>
        <p:txBody>
          <a:bodyPr/>
          <a:lstStyle/>
          <a:p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Животен циклус на растенијата што цутат</a:t>
            </a:r>
            <a:endParaRPr lang="mk-M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k-MK" i="1" dirty="0" smtClean="0"/>
              <a:t>Природни науки 5 одд</a:t>
            </a:r>
          </a:p>
          <a:p>
            <a:endParaRPr lang="mk-MK" i="1" dirty="0" smtClean="0"/>
          </a:p>
          <a:p>
            <a:r>
              <a:rPr lang="mk-MK" b="1" i="1" dirty="0" smtClean="0"/>
              <a:t>Тема:Животен циклус на растенијата што цутат</a:t>
            </a:r>
            <a:endParaRPr lang="mk-MK" b="1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1903505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768"/>
          <a:stretch/>
        </p:blipFill>
        <p:spPr>
          <a:xfrm>
            <a:off x="2396836" y="0"/>
            <a:ext cx="6511637" cy="68579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1261004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  <p:pic>
        <p:nvPicPr>
          <p:cNvPr id="1026" name="Picture 2" descr="F:\ПРИРОДНИ НАУКИ УБАВЧЕ\PN5 ТЕМА 5\gra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7455" y="221673"/>
            <a:ext cx="7439890" cy="6636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  <p:pic>
        <p:nvPicPr>
          <p:cNvPr id="2050" name="Picture 2" descr="F:\ПРИРОДНИ НАУКИ УБАВЧЕ\PN5 ТЕМА 5\kr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7564" y="0"/>
            <a:ext cx="7772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9465" y="124691"/>
            <a:ext cx="6893069" cy="673330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617296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018" y="193964"/>
            <a:ext cx="11139055" cy="666403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319425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491" y="1496291"/>
            <a:ext cx="5070763" cy="4197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13164"/>
            <a:ext cx="5299364" cy="428105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3998978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8291" y="221672"/>
            <a:ext cx="7730835" cy="663632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86698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817" y="166254"/>
            <a:ext cx="10086109" cy="669174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3922584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7782" y="235527"/>
            <a:ext cx="5999018" cy="631767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36071650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  <p:pic>
        <p:nvPicPr>
          <p:cNvPr id="3074" name="Picture 2" descr="F:\ПРИРОДНИ НАУКИ УБАВЧЕ\PN5 ТЕМА 5\jabolk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46828" y="360218"/>
            <a:ext cx="6186881" cy="6176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5193"/>
          </a:xfrm>
        </p:spPr>
        <p:txBody>
          <a:bodyPr/>
          <a:lstStyle/>
          <a:p>
            <a:pPr algn="ctr"/>
            <a:r>
              <a:rPr lang="mk-MK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Зошто е наречен животен циклус?</a:t>
            </a:r>
            <a:endParaRPr lang="mk-MK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5568"/>
            <a:ext cx="10515600" cy="5692541"/>
          </a:xfrm>
        </p:spPr>
        <p:txBody>
          <a:bodyPr/>
          <a:lstStyle/>
          <a:p>
            <a:pPr marL="0" indent="0">
              <a:buNone/>
            </a:pPr>
            <a:r>
              <a:rPr lang="mk-MK" b="1" u="sng" dirty="0" smtClean="0">
                <a:solidFill>
                  <a:srgbClr val="0000FF"/>
                </a:solidFill>
              </a:rPr>
              <a:t>Секое растение има свој животен циклус</a:t>
            </a:r>
            <a:endParaRPr lang="mk-MK" dirty="0"/>
          </a:p>
        </p:txBody>
      </p:sp>
      <p:sp>
        <p:nvSpPr>
          <p:cNvPr id="5" name="Oval 4"/>
          <p:cNvSpPr/>
          <p:nvPr/>
        </p:nvSpPr>
        <p:spPr>
          <a:xfrm>
            <a:off x="598341" y="1996355"/>
            <a:ext cx="1863436" cy="170987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1.Никнува од семка</a:t>
            </a:r>
            <a:endParaRPr lang="mk-MK" dirty="0"/>
          </a:p>
        </p:txBody>
      </p:sp>
      <p:sp>
        <p:nvSpPr>
          <p:cNvPr id="6" name="Oval 5"/>
          <p:cNvSpPr/>
          <p:nvPr/>
        </p:nvSpPr>
        <p:spPr>
          <a:xfrm>
            <a:off x="2115421" y="2504831"/>
            <a:ext cx="1537854" cy="168700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2.расте</a:t>
            </a:r>
            <a:endParaRPr lang="mk-MK" dirty="0"/>
          </a:p>
        </p:txBody>
      </p:sp>
      <p:sp>
        <p:nvSpPr>
          <p:cNvPr id="7" name="Oval 6"/>
          <p:cNvSpPr/>
          <p:nvPr/>
        </p:nvSpPr>
        <p:spPr>
          <a:xfrm>
            <a:off x="3305174" y="2996228"/>
            <a:ext cx="1683327" cy="159839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3.Се развива</a:t>
            </a:r>
            <a:endParaRPr lang="mk-MK" dirty="0"/>
          </a:p>
        </p:txBody>
      </p:sp>
      <p:sp>
        <p:nvSpPr>
          <p:cNvPr id="8" name="Oval 7"/>
          <p:cNvSpPr/>
          <p:nvPr/>
        </p:nvSpPr>
        <p:spPr>
          <a:xfrm>
            <a:off x="6228471" y="4806906"/>
            <a:ext cx="1690256" cy="16203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5.Формира цветови</a:t>
            </a:r>
            <a:endParaRPr lang="mk-MK" dirty="0"/>
          </a:p>
        </p:txBody>
      </p:sp>
      <p:sp>
        <p:nvSpPr>
          <p:cNvPr id="9" name="Oval 8"/>
          <p:cNvSpPr/>
          <p:nvPr/>
        </p:nvSpPr>
        <p:spPr>
          <a:xfrm>
            <a:off x="4479779" y="4001421"/>
            <a:ext cx="2015839" cy="181494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4.Се размножува</a:t>
            </a:r>
            <a:endParaRPr lang="mk-MK" dirty="0"/>
          </a:p>
        </p:txBody>
      </p:sp>
      <p:sp>
        <p:nvSpPr>
          <p:cNvPr id="10" name="Oval 9"/>
          <p:cNvSpPr/>
          <p:nvPr/>
        </p:nvSpPr>
        <p:spPr>
          <a:xfrm>
            <a:off x="7670223" y="4806906"/>
            <a:ext cx="2104159" cy="191575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6.И повторно формира семка</a:t>
            </a:r>
            <a:endParaRPr lang="mk-MK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638572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99" y="180110"/>
            <a:ext cx="5569527" cy="667789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146270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Корисни линкови: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hlinkClick r:id="rId2"/>
              </a:rPr>
              <a:t>https://www.google.com/url?sa=i&amp;url=https%3A%2F%2Fvimeo.com%2F218127170&amp;psig=AOvVaw3w5tdEHHY7kjob_ThJhEY4&amp;ust=1584726440339000&amp;source=images&amp;cd=vfe&amp;ved=0CIMBEK-JA2oXChMIuLzugo2n6AIVAAAAAB0AAAAAEB4</a:t>
            </a:r>
            <a:r>
              <a:rPr lang="mk-MK" dirty="0" smtClean="0">
                <a:solidFill>
                  <a:srgbClr val="00B0F0"/>
                </a:solidFill>
              </a:rPr>
              <a:t>  (животен циклус на растенија</a:t>
            </a:r>
            <a:r>
              <a:rPr lang="mk-MK" dirty="0" smtClean="0">
                <a:solidFill>
                  <a:srgbClr val="00B0F0"/>
                </a:solidFill>
              </a:rPr>
              <a:t>)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rgbClr val="00B0F0"/>
                </a:solidFill>
                <a:hlinkClick r:id="rId3"/>
              </a:rPr>
              <a:t>youtu.be/8TO3feBThRc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mk-MK" dirty="0" smtClean="0">
                <a:solidFill>
                  <a:srgbClr val="00B0F0"/>
                </a:solidFill>
              </a:rPr>
              <a:t>(линк од платформата едуино за животен циклус кај растенија што цутат)</a:t>
            </a:r>
            <a:endParaRPr lang="mk-MK" dirty="0" smtClean="0">
              <a:solidFill>
                <a:srgbClr val="00B0F0"/>
              </a:solidFill>
            </a:endParaRPr>
          </a:p>
          <a:p>
            <a:r>
              <a:rPr lang="mk-MK" dirty="0" smtClean="0">
                <a:solidFill>
                  <a:srgbClr val="00B0F0"/>
                </a:solidFill>
              </a:rPr>
              <a:t>Стар учебник страна 102-105, </a:t>
            </a:r>
            <a:r>
              <a:rPr lang="mk-MK" dirty="0" smtClean="0">
                <a:solidFill>
                  <a:srgbClr val="00B0F0"/>
                </a:solidFill>
              </a:rPr>
              <a:t>118-119</a:t>
            </a:r>
          </a:p>
          <a:p>
            <a:r>
              <a:rPr lang="mk-MK" smtClean="0">
                <a:solidFill>
                  <a:srgbClr val="00B0F0"/>
                </a:solidFill>
              </a:rPr>
              <a:t>На 15.04.2020 ќе имаме тест за повторување на темата 5 животен циклус на растенијата </a:t>
            </a:r>
            <a:endParaRPr lang="mk-MK" dirty="0" smtClean="0">
              <a:solidFill>
                <a:srgbClr val="00B0F0"/>
              </a:solidFill>
            </a:endParaRPr>
          </a:p>
          <a:p>
            <a:endParaRPr lang="mk-MK" dirty="0">
              <a:solidFill>
                <a:srgbClr val="00B0F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1815381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>
                <a:solidFill>
                  <a:srgbClr val="00B0F0"/>
                </a:solidFill>
              </a:rPr>
              <a:t>Ви Благодарм!</a:t>
            </a:r>
            <a:endParaRPr lang="mk-MK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>
                <a:solidFill>
                  <a:srgbClr val="FFC000"/>
                </a:solidFill>
              </a:rPr>
              <a:t>Поздрав,</a:t>
            </a:r>
          </a:p>
          <a:p>
            <a:r>
              <a:rPr lang="mk-MK" dirty="0" smtClean="0">
                <a:solidFill>
                  <a:srgbClr val="FFC000"/>
                </a:solidFill>
              </a:rPr>
              <a:t>Секое добро! Чувајте се!</a:t>
            </a:r>
          </a:p>
          <a:p>
            <a:endParaRPr lang="mk-MK" dirty="0"/>
          </a:p>
          <a:p>
            <a:endParaRPr lang="mk-MK" dirty="0" smtClean="0"/>
          </a:p>
          <a:p>
            <a:pPr marL="0" indent="0" algn="ctr">
              <a:buNone/>
            </a:pPr>
            <a:r>
              <a:rPr lang="mk-MK" dirty="0" smtClean="0">
                <a:solidFill>
                  <a:srgbClr val="00B050"/>
                </a:solidFill>
              </a:rPr>
              <a:t>Наставник: Убавка Џинов</a:t>
            </a:r>
            <a:endParaRPr lang="mk-MK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4270085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Цветните растенија имаат животен циклус кој вклучува:</a:t>
            </a:r>
            <a:endParaRPr lang="mk-MK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5163"/>
            <a:ext cx="10515600" cy="4001799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mk-MK" dirty="0" smtClean="0">
                <a:solidFill>
                  <a:srgbClr val="0070C0"/>
                </a:solidFill>
              </a:rPr>
              <a:t>Опрашување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mk-MK" dirty="0" smtClean="0">
                <a:solidFill>
                  <a:srgbClr val="0070C0"/>
                </a:solidFill>
              </a:rPr>
              <a:t>Оплодување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mk-MK" dirty="0" smtClean="0">
                <a:solidFill>
                  <a:srgbClr val="0070C0"/>
                </a:solidFill>
              </a:rPr>
              <a:t>Производство на семки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mk-MK" dirty="0" smtClean="0">
                <a:solidFill>
                  <a:srgbClr val="0070C0"/>
                </a:solidFill>
              </a:rPr>
              <a:t>Расејување на семки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mk-MK" dirty="0" smtClean="0">
                <a:solidFill>
                  <a:srgbClr val="0070C0"/>
                </a:solidFill>
              </a:rPr>
              <a:t>ртење</a:t>
            </a:r>
            <a:endParaRPr lang="mk-MK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3041133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mk-M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Главни фази во рамките на животниот циклус на цветните растенија се:</a:t>
            </a:r>
            <a:endParaRPr lang="mk-MK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5891"/>
            <a:ext cx="10515600" cy="40710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mk-MK" sz="3200" b="1" dirty="0" smtClean="0">
                <a:solidFill>
                  <a:srgbClr val="002060"/>
                </a:solidFill>
              </a:rPr>
              <a:t>ФАЗА СЕМЕ</a:t>
            </a:r>
          </a:p>
          <a:p>
            <a:pPr marL="514350" indent="-514350">
              <a:buFont typeface="+mj-lt"/>
              <a:buAutoNum type="arabicPeriod"/>
            </a:pPr>
            <a:r>
              <a:rPr lang="mk-MK" sz="3200" b="1" dirty="0" smtClean="0">
                <a:solidFill>
                  <a:srgbClr val="002060"/>
                </a:solidFill>
              </a:rPr>
              <a:t>ФАЗА САДНИЦА</a:t>
            </a:r>
          </a:p>
          <a:p>
            <a:pPr marL="514350" indent="-514350">
              <a:buFont typeface="+mj-lt"/>
              <a:buAutoNum type="arabicPeriod"/>
            </a:pPr>
            <a:r>
              <a:rPr lang="mk-MK" sz="3200" b="1" dirty="0" smtClean="0">
                <a:solidFill>
                  <a:srgbClr val="002060"/>
                </a:solidFill>
              </a:rPr>
              <a:t>ФАЗА МЛАДО РАСТЕНИЕ</a:t>
            </a:r>
          </a:p>
          <a:p>
            <a:pPr marL="514350" indent="-514350">
              <a:buFont typeface="+mj-lt"/>
              <a:buAutoNum type="arabicPeriod"/>
            </a:pPr>
            <a:r>
              <a:rPr lang="mk-MK" sz="3200" b="1" dirty="0" smtClean="0">
                <a:solidFill>
                  <a:srgbClr val="002060"/>
                </a:solidFill>
              </a:rPr>
              <a:t>ФАЗА ВОЗРАСНО РАСТЕНИЕ</a:t>
            </a:r>
            <a:endParaRPr lang="mk-MK" sz="3200" b="1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3786623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82" y="281997"/>
            <a:ext cx="10515600" cy="1325563"/>
          </a:xfrm>
        </p:spPr>
        <p:txBody>
          <a:bodyPr/>
          <a:lstStyle/>
          <a:p>
            <a:pPr algn="ctr"/>
            <a:r>
              <a:rPr lang="mk-MK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ФАЗА СЕМЕ</a:t>
            </a:r>
            <a:endParaRPr lang="mk-MK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Во </a:t>
            </a:r>
            <a:r>
              <a:rPr lang="ru-RU" dirty="0"/>
              <a:t>првата фаза (СЕМЕ) се случува процесот </a:t>
            </a:r>
            <a:r>
              <a:rPr lang="ru-RU" dirty="0" smtClean="0"/>
              <a:t>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'РТЕЊЕ 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/>
              <a:t>раст и развој на семето при кој прво никнува корен , а потоа стебло и листови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endParaRPr lang="mk-MK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109" y="3755880"/>
            <a:ext cx="2341418" cy="2639148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93952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ФАЗА САДНИЦА </a:t>
            </a:r>
            <a:endParaRPr lang="mk-MK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Во </a:t>
            </a:r>
            <a:r>
              <a:rPr lang="ru-RU" dirty="0"/>
              <a:t>втората фаза </a:t>
            </a:r>
            <a:r>
              <a:rPr lang="ru-RU" dirty="0">
                <a:solidFill>
                  <a:srgbClr val="00B0F0"/>
                </a:solidFill>
              </a:rPr>
              <a:t>(САДНИЦА) </a:t>
            </a:r>
            <a:endParaRPr lang="ru-RU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ru-RU" dirty="0" smtClean="0"/>
              <a:t>можеме </a:t>
            </a:r>
            <a:r>
              <a:rPr lang="ru-RU" dirty="0"/>
              <a:t>да ги забележиме коренчето и првите фиданки (младо стебленце и гранчиња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Во </a:t>
            </a:r>
            <a:r>
              <a:rPr lang="ru-RU" dirty="0"/>
              <a:t>оваа фаза </a:t>
            </a:r>
            <a:r>
              <a:rPr lang="ru-RU" dirty="0" smtClean="0"/>
              <a:t>растението </a:t>
            </a:r>
            <a:r>
              <a:rPr lang="ru-RU" dirty="0"/>
              <a:t>е во процесот на </a:t>
            </a:r>
            <a:r>
              <a:rPr lang="ru-RU" dirty="0">
                <a:solidFill>
                  <a:srgbClr val="00B0F0"/>
                </a:solidFill>
              </a:rPr>
              <a:t>РАСТЕЊЕ И </a:t>
            </a:r>
            <a:r>
              <a:rPr lang="ru-RU" dirty="0" smtClean="0">
                <a:solidFill>
                  <a:srgbClr val="00B0F0"/>
                </a:solidFill>
              </a:rPr>
              <a:t>РАЗВОЈ</a:t>
            </a:r>
          </a:p>
          <a:p>
            <a:pPr marL="0" indent="0">
              <a:buNone/>
            </a:pPr>
            <a:endParaRPr lang="mk-M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236" y="3740727"/>
            <a:ext cx="2286000" cy="311727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1428394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ФАЗА МЛАДО РАСТЕНИЕ</a:t>
            </a:r>
            <a:endParaRPr lang="mk-MK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Во третата фаза </a:t>
            </a:r>
            <a:r>
              <a:rPr lang="ru-RU" dirty="0">
                <a:solidFill>
                  <a:srgbClr val="00B0F0"/>
                </a:solidFill>
              </a:rPr>
              <a:t>(МЛАДО РАСТЕНИЕ) </a:t>
            </a:r>
            <a:endParaRPr lang="ru-RU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ru-RU" dirty="0" smtClean="0"/>
              <a:t>се </a:t>
            </a:r>
            <a:r>
              <a:rPr lang="ru-RU" dirty="0"/>
              <a:t>појавуваат уште листови и цветови во пупка.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 </a:t>
            </a:r>
            <a:r>
              <a:rPr lang="ru-RU" dirty="0"/>
              <a:t>оваа фаза можеме да откриеме за кое растение станува збор 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во оваа фаза на растението се случува процесот на </a:t>
            </a:r>
            <a:r>
              <a:rPr lang="ru-RU" dirty="0">
                <a:solidFill>
                  <a:srgbClr val="00B0F0"/>
                </a:solidFill>
              </a:rPr>
              <a:t> РАСТЕЊЕ И РАЗВОЈ.</a:t>
            </a:r>
            <a:endParaRPr lang="mk-MK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327" y="4294042"/>
            <a:ext cx="2341851" cy="256395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3154639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ФАЗА ВОЗРАСНО РАСТЕНИЕ</a:t>
            </a:r>
            <a:endParaRPr lang="mk-MK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Во четвртата фаза </a:t>
            </a:r>
            <a:r>
              <a:rPr lang="ru-RU" dirty="0">
                <a:solidFill>
                  <a:srgbClr val="00B0F0"/>
                </a:solidFill>
              </a:rPr>
              <a:t>(ВОЗРАСНО РАСТЕНИЕ) </a:t>
            </a:r>
            <a:endParaRPr lang="ru-RU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ru-RU" dirty="0" smtClean="0"/>
              <a:t>растението </a:t>
            </a:r>
            <a:r>
              <a:rPr lang="ru-RU" dirty="0"/>
              <a:t>е целосно оформено , цветовите се расцветуваат и се случува процесот на </a:t>
            </a:r>
            <a:r>
              <a:rPr lang="ru-RU" dirty="0">
                <a:solidFill>
                  <a:srgbClr val="00B0F0"/>
                </a:solidFill>
              </a:rPr>
              <a:t>ОПРАШУВАЊЕ,ОПЛОДУВАЊЕ И РАСЕЈУВАЊЕ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mk-M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091" y="3575195"/>
            <a:ext cx="2507673" cy="301956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839348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6946" y="0"/>
            <a:ext cx="6334743" cy="662247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Наставник: Убавка Џинов       ООУ Киро Глигоров Општина Центар,Скопје  пр.науки 5 одд</a:t>
            </a:r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333603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544</Words>
  <Application>Microsoft Office PowerPoint</Application>
  <PresentationFormat>Custom</PresentationFormat>
  <Paragraphs>73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Животен циклус на растенијата што цутат</vt:lpstr>
      <vt:lpstr>Зошто е наречен животен циклус?</vt:lpstr>
      <vt:lpstr>Цветните растенија имаат животен циклус кој вклучува:</vt:lpstr>
      <vt:lpstr>Главни фази во рамките на животниот циклус на цветните растенија се:</vt:lpstr>
      <vt:lpstr>1 ФАЗА СЕМЕ</vt:lpstr>
      <vt:lpstr>2 ФАЗА САДНИЦА </vt:lpstr>
      <vt:lpstr>3 ФАЗА МЛАДО РАСТЕНИЕ</vt:lpstr>
      <vt:lpstr>4 ФАЗА ВОЗРАСНО РАСТЕНИЕ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Корисни линкови:</vt:lpstr>
      <vt:lpstr>Ви Благодарм!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Животен циклус на растенијата што цутат</dc:title>
  <dc:creator>Ubavka</dc:creator>
  <cp:lastModifiedBy>dule</cp:lastModifiedBy>
  <cp:revision>10</cp:revision>
  <dcterms:created xsi:type="dcterms:W3CDTF">2020-03-19T17:07:29Z</dcterms:created>
  <dcterms:modified xsi:type="dcterms:W3CDTF">2020-04-03T15:20:08Z</dcterms:modified>
</cp:coreProperties>
</file>