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1FC33E-DFDA-45C2-9E91-6C1BC4CE467B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453DF3-B425-4F0C-988B-6BFBD2113C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kjJsYsy5cA&amp;t=40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Places I like to visit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www.youtube.com/watch?v=pkjJsYsy5cA&amp;t=40s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mk-MK" dirty="0" smtClean="0"/>
              <a:t>Работна тетратка стр. </a:t>
            </a:r>
            <a:r>
              <a:rPr lang="mk-MK" smtClean="0"/>
              <a:t>58 и 59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the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3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lake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70280"/>
            <a:ext cx="3377530" cy="2251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786858" cy="301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1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mountain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3378287" cy="224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33208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802542" cy="190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32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field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996952"/>
            <a:ext cx="3809671" cy="25351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23086"/>
            <a:ext cx="4013448" cy="2988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7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desert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4104456" cy="3074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65" y="2132857"/>
            <a:ext cx="344809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59164"/>
            <a:ext cx="3347060" cy="2086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638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rainforest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656806" cy="227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67" y="1650164"/>
            <a:ext cx="4067801" cy="2138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907866"/>
            <a:ext cx="4249665" cy="267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5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mk-MK" dirty="0"/>
              <a:t>Почитувани родители и ученици</a:t>
            </a:r>
            <a:r>
              <a:rPr lang="mk-MK" dirty="0" smtClean="0"/>
              <a:t>,</a:t>
            </a:r>
            <a:endParaRPr lang="en-US" dirty="0" smtClean="0"/>
          </a:p>
          <a:p>
            <a:pPr marL="109728" indent="0">
              <a:buNone/>
            </a:pPr>
            <a:endParaRPr lang="mk-MK" dirty="0"/>
          </a:p>
          <a:p>
            <a:pPr marL="109728" indent="0">
              <a:buNone/>
            </a:pPr>
            <a:r>
              <a:rPr lang="mk-MK" dirty="0"/>
              <a:t>Ви благодарам за соработката. Можеби беше тешко на моменти, но заедно стигнавме до крајот на оваа учебна година. </a:t>
            </a:r>
            <a:endParaRPr lang="en-US" dirty="0" smtClean="0"/>
          </a:p>
          <a:p>
            <a:pPr marL="109728" indent="0">
              <a:buNone/>
            </a:pPr>
            <a:endParaRPr lang="mk-MK" dirty="0"/>
          </a:p>
          <a:p>
            <a:pPr marL="109728" indent="0">
              <a:buNone/>
            </a:pPr>
            <a:r>
              <a:rPr lang="mk-MK" dirty="0"/>
              <a:t>Останете во добро здравје</a:t>
            </a:r>
            <a:r>
              <a:rPr lang="mk-MK" dirty="0" smtClean="0"/>
              <a:t>!</a:t>
            </a:r>
            <a:endParaRPr lang="en-US" dirty="0" smtClean="0"/>
          </a:p>
          <a:p>
            <a:pPr marL="109728" indent="0">
              <a:buNone/>
            </a:pPr>
            <a:endParaRPr lang="mk-MK" dirty="0"/>
          </a:p>
          <a:p>
            <a:pPr marL="109728" indent="0">
              <a:buNone/>
            </a:pPr>
            <a:r>
              <a:rPr lang="mk-MK" dirty="0"/>
              <a:t>Со почит,</a:t>
            </a:r>
          </a:p>
          <a:p>
            <a:pPr marL="109728" indent="0">
              <a:buNone/>
            </a:pPr>
            <a:r>
              <a:rPr lang="mk-MK" dirty="0"/>
              <a:t>Благица Блажевска Богдановска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8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60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Places I like to visit</vt:lpstr>
      <vt:lpstr>Watch the video</vt:lpstr>
      <vt:lpstr>lake</vt:lpstr>
      <vt:lpstr>mountain</vt:lpstr>
      <vt:lpstr>field</vt:lpstr>
      <vt:lpstr>desert</vt:lpstr>
      <vt:lpstr>rainforest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 I like to visit</dc:title>
  <dc:creator>Damjan Bogdanovski</dc:creator>
  <cp:lastModifiedBy>Damjan Bogdanovski</cp:lastModifiedBy>
  <cp:revision>5</cp:revision>
  <dcterms:created xsi:type="dcterms:W3CDTF">2020-05-20T21:41:36Z</dcterms:created>
  <dcterms:modified xsi:type="dcterms:W3CDTF">2020-05-29T10:19:48Z</dcterms:modified>
</cp:coreProperties>
</file>