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0455C-DB84-4517-B659-97D5BB8B6B8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F2FB1-70B8-4E48-A8A4-D84BA6F6E22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F036E-4B2A-4226-AFD7-93A1D1162CE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2702-F133-4213-B90D-2EDCA83CB2A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7BD4A-9B04-43F7-9D6D-DCA53B1F2B1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F06C1-8A44-433C-A47E-1D50FEB7A4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4240D-6591-456B-89BB-15AB4C6516D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8D30F-43FF-44B0-9783-1D3B448B2C4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3CB89-87F7-42EF-BC79-3855E5D3083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94DAB-0677-4E8C-9DB8-7DBF916FA13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56573-44B3-4B92-965E-294B3BB6E7A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2FF75-47ED-4245-9D30-33B7104AE01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Click to edit Master text styles</a:t>
            </a:r>
          </a:p>
          <a:p>
            <a:pPr lvl="1"/>
            <a:r>
              <a:rPr lang="hr-HR"/>
              <a:t>Second level</a:t>
            </a:r>
          </a:p>
          <a:p>
            <a:pPr lvl="2"/>
            <a:r>
              <a:rPr lang="hr-HR"/>
              <a:t>Third level</a:t>
            </a:r>
          </a:p>
          <a:p>
            <a:pPr lvl="3"/>
            <a:r>
              <a:rPr lang="hr-HR"/>
              <a:t>Fourth level</a:t>
            </a:r>
          </a:p>
          <a:p>
            <a:pPr lvl="4"/>
            <a:r>
              <a:rPr lang="hr-H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1E71043-78B4-4354-9CD3-F6DEACD2B6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PGStripJednocikl1rZmajcek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98425"/>
            <a:ext cx="4505325" cy="6570663"/>
          </a:xfr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0825" y="836613"/>
            <a:ext cx="1225550" cy="1512887"/>
          </a:xfrm>
          <a:prstGeom prst="rect">
            <a:avLst/>
          </a:prstGeom>
          <a:solidFill>
            <a:srgbClr val="D9D400"/>
          </a:solidFill>
          <a:ln w="57150">
            <a:solidFill>
              <a:srgbClr val="D9D4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476375" y="836613"/>
            <a:ext cx="1582738" cy="1512887"/>
          </a:xfrm>
          <a:custGeom>
            <a:avLst/>
            <a:gdLst>
              <a:gd name="T0" fmla="*/ 1582738 w 21600"/>
              <a:gd name="T1" fmla="*/ 756444 h 21600"/>
              <a:gd name="T2" fmla="*/ 791369 w 21600"/>
              <a:gd name="T3" fmla="*/ 1512887 h 21600"/>
              <a:gd name="T4" fmla="*/ 0 w 21600"/>
              <a:gd name="T5" fmla="*/ 756444 h 21600"/>
              <a:gd name="T6" fmla="*/ 79136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3399"/>
          </a:solidFill>
          <a:ln w="57150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5076825" y="2924175"/>
            <a:ext cx="1582738" cy="1368425"/>
          </a:xfrm>
          <a:prstGeom prst="irregularSeal1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0825" y="2349500"/>
            <a:ext cx="1800225" cy="1655763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 rot="5400000">
            <a:off x="971550" y="3213100"/>
            <a:ext cx="358775" cy="1800225"/>
          </a:xfrm>
          <a:prstGeom prst="rtTriangle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051050" y="2349500"/>
            <a:ext cx="2449513" cy="115093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5400000">
            <a:off x="2951956" y="2529682"/>
            <a:ext cx="719137" cy="2520950"/>
          </a:xfrm>
          <a:prstGeom prst="rtTriangle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85720" y="4214818"/>
            <a:ext cx="4249738" cy="2303462"/>
          </a:xfrm>
          <a:prstGeom prst="rect">
            <a:avLst/>
          </a:prstGeom>
          <a:solidFill>
            <a:srgbClr val="5D8EE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 rot="-5400000">
            <a:off x="1943895" y="1735931"/>
            <a:ext cx="792162" cy="4321175"/>
          </a:xfrm>
          <a:prstGeom prst="rtTriangle">
            <a:avLst/>
          </a:prstGeom>
          <a:solidFill>
            <a:srgbClr val="5D8EE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250825" y="2349500"/>
            <a:ext cx="4249738" cy="41751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 flipV="1">
            <a:off x="250825" y="3500438"/>
            <a:ext cx="4249738" cy="720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051050" y="2349500"/>
            <a:ext cx="0" cy="1584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50825" y="836613"/>
            <a:ext cx="2808288" cy="151288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476375" y="836613"/>
            <a:ext cx="0" cy="1512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 rot="-1201860">
            <a:off x="3419475" y="1484313"/>
            <a:ext cx="376238" cy="369887"/>
          </a:xfrm>
          <a:prstGeom prst="star4">
            <a:avLst>
              <a:gd name="adj" fmla="val 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4781550" y="1125538"/>
            <a:ext cx="28667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k-MK" sz="2000" dirty="0"/>
              <a:t>Што возело момчето?</a:t>
            </a:r>
            <a:r>
              <a:rPr lang="hr-HR" sz="2000" dirty="0"/>
              <a:t> 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716463" y="1557338"/>
            <a:ext cx="32157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k-MK" dirty="0"/>
              <a:t>Пред кого возело момчето?</a:t>
            </a:r>
            <a:endParaRPr lang="hr-HR" dirty="0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4806950" y="2590800"/>
            <a:ext cx="4460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k-MK" dirty="0"/>
              <a:t>Што се случило со неговиот велосипед.</a:t>
            </a:r>
            <a:endParaRPr lang="hr-HR" dirty="0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4787900" y="2997200"/>
            <a:ext cx="4154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k-MK" sz="2000" dirty="0"/>
              <a:t>За што размислувало момчето?</a:t>
            </a:r>
            <a:r>
              <a:rPr lang="hr-HR" sz="2000" dirty="0"/>
              <a:t>  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716463" y="5300663"/>
            <a:ext cx="4105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hr-HR" dirty="0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4694238" y="4894263"/>
            <a:ext cx="47549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k-MK" dirty="0"/>
              <a:t>Каков бил новиот велосипед на момчето?</a:t>
            </a:r>
            <a:endParaRPr lang="hr-HR" dirty="0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4787900" y="3860800"/>
            <a:ext cx="3455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k-MK" dirty="0"/>
              <a:t>Што направило момчето?</a:t>
            </a:r>
            <a:endParaRPr lang="hr-HR" dirty="0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4787900" y="1989138"/>
            <a:ext cx="3643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k-MK" dirty="0"/>
              <a:t>Каде удрило момчето?</a:t>
            </a:r>
            <a:endParaRPr lang="hr-HR" dirty="0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4859338" y="188913"/>
            <a:ext cx="40338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mk-MK" sz="3600" b="1" u="sng" dirty="0">
                <a:solidFill>
                  <a:srgbClr val="FF0000"/>
                </a:solidFill>
              </a:rPr>
              <a:t>Нов велосипед</a:t>
            </a:r>
            <a:endParaRPr lang="hr-HR" sz="3600" b="1" u="sng" dirty="0">
              <a:solidFill>
                <a:srgbClr val="FF0000"/>
              </a:solidFill>
            </a:endParaRPr>
          </a:p>
        </p:txBody>
      </p:sp>
      <p:sp>
        <p:nvSpPr>
          <p:cNvPr id="3105" name="AutoShape 33"/>
          <p:cNvSpPr>
            <a:spLocks noChangeArrowheads="1"/>
          </p:cNvSpPr>
          <p:nvPr/>
        </p:nvSpPr>
        <p:spPr bwMode="auto">
          <a:xfrm rot="-248657">
            <a:off x="2843213" y="476250"/>
            <a:ext cx="1727200" cy="2301875"/>
          </a:xfrm>
          <a:prstGeom prst="irregularSeal2">
            <a:avLst/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AutoShape 34"/>
          <p:cNvSpPr>
            <a:spLocks noChangeArrowheads="1"/>
          </p:cNvSpPr>
          <p:nvPr/>
        </p:nvSpPr>
        <p:spPr bwMode="auto">
          <a:xfrm>
            <a:off x="2627313" y="908050"/>
            <a:ext cx="2024062" cy="1506538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7" name="AutoShape 35"/>
          <p:cNvSpPr>
            <a:spLocks noChangeArrowheads="1"/>
          </p:cNvSpPr>
          <p:nvPr/>
        </p:nvSpPr>
        <p:spPr bwMode="auto">
          <a:xfrm>
            <a:off x="2987675" y="1196975"/>
            <a:ext cx="1225550" cy="928688"/>
          </a:xfrm>
          <a:prstGeom prst="star24">
            <a:avLst>
              <a:gd name="adj" fmla="val 37500"/>
            </a:avLst>
          </a:prstGeom>
          <a:solidFill>
            <a:srgbClr val="5D8EE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AutoShape 36"/>
          <p:cNvSpPr>
            <a:spLocks noChangeArrowheads="1"/>
          </p:cNvSpPr>
          <p:nvPr/>
        </p:nvSpPr>
        <p:spPr bwMode="auto">
          <a:xfrm>
            <a:off x="3419475" y="1484313"/>
            <a:ext cx="390525" cy="358775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285728"/>
            <a:ext cx="471487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k-MK" b="1" dirty="0">
                <a:solidFill>
                  <a:schemeClr val="tx1"/>
                </a:solidFill>
              </a:rPr>
              <a:t>Прераскажување со помош на прашања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8" grpId="0" animBg="1"/>
      <p:bldP spid="3079" grpId="0" animBg="1"/>
      <p:bldP spid="3080" grpId="0" animBg="1"/>
      <p:bldP spid="3081" grpId="0" animBg="1"/>
      <p:bldP spid="3082" grpId="0" animBg="1"/>
      <p:bldP spid="3083" grpId="0" animBg="1"/>
      <p:bldP spid="3093" grpId="0" animBg="1"/>
      <p:bldP spid="3094" grpId="0"/>
      <p:bldP spid="3095" grpId="0"/>
      <p:bldP spid="3096" grpId="0"/>
      <p:bldP spid="3097" grpId="0"/>
      <p:bldP spid="3099" grpId="0"/>
      <p:bldP spid="3100" grpId="0"/>
      <p:bldP spid="3101" grpId="0"/>
      <p:bldP spid="3102" grpId="0"/>
      <p:bldP spid="3103" grpId="0"/>
      <p:bldP spid="3105" grpId="0" animBg="1"/>
      <p:bldP spid="3106" grpId="0" animBg="1"/>
      <p:bldP spid="310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PGStripJednocikl1rZmajcek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587625" y="0"/>
            <a:ext cx="4703763" cy="6858000"/>
          </a:xfrm>
          <a:noFill/>
        </p:spPr>
      </p:pic>
      <p:sp>
        <p:nvSpPr>
          <p:cNvPr id="3075" name="Rectangle 33"/>
          <p:cNvSpPr>
            <a:spLocks noChangeArrowheads="1"/>
          </p:cNvSpPr>
          <p:nvPr/>
        </p:nvSpPr>
        <p:spPr bwMode="auto">
          <a:xfrm>
            <a:off x="2627313" y="476250"/>
            <a:ext cx="2665412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34"/>
          <p:cNvSpPr>
            <a:spLocks noChangeArrowheads="1"/>
          </p:cNvSpPr>
          <p:nvPr/>
        </p:nvSpPr>
        <p:spPr bwMode="auto">
          <a:xfrm>
            <a:off x="2700338" y="71438"/>
            <a:ext cx="2808287" cy="4778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mk-MK" sz="2800" b="1"/>
              <a:t>Нов велосипед</a:t>
            </a:r>
            <a:endParaRPr lang="hr-HR" sz="2800" b="1"/>
          </a:p>
        </p:txBody>
      </p:sp>
      <p:sp>
        <p:nvSpPr>
          <p:cNvPr id="3077" name="Line 35"/>
          <p:cNvSpPr>
            <a:spLocks noChangeShapeType="1"/>
          </p:cNvSpPr>
          <p:nvPr/>
        </p:nvSpPr>
        <p:spPr bwMode="auto">
          <a:xfrm>
            <a:off x="4067175" y="765175"/>
            <a:ext cx="0" cy="1584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8" name="Line 36"/>
          <p:cNvSpPr>
            <a:spLocks noChangeShapeType="1"/>
          </p:cNvSpPr>
          <p:nvPr/>
        </p:nvSpPr>
        <p:spPr bwMode="auto">
          <a:xfrm>
            <a:off x="2700338" y="765175"/>
            <a:ext cx="32400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Line 37"/>
          <p:cNvSpPr>
            <a:spLocks noChangeShapeType="1"/>
          </p:cNvSpPr>
          <p:nvPr/>
        </p:nvSpPr>
        <p:spPr bwMode="auto">
          <a:xfrm>
            <a:off x="2700338" y="765175"/>
            <a:ext cx="0" cy="59039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0" name="Line 38"/>
          <p:cNvSpPr>
            <a:spLocks noChangeShapeType="1"/>
          </p:cNvSpPr>
          <p:nvPr/>
        </p:nvSpPr>
        <p:spPr bwMode="auto">
          <a:xfrm>
            <a:off x="2700338" y="6669088"/>
            <a:ext cx="439261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1" name="Line 39"/>
          <p:cNvSpPr>
            <a:spLocks noChangeShapeType="1"/>
          </p:cNvSpPr>
          <p:nvPr/>
        </p:nvSpPr>
        <p:spPr bwMode="auto">
          <a:xfrm flipV="1">
            <a:off x="7092950" y="3573463"/>
            <a:ext cx="0" cy="3095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2" name="Line 40"/>
          <p:cNvSpPr>
            <a:spLocks noChangeShapeType="1"/>
          </p:cNvSpPr>
          <p:nvPr/>
        </p:nvSpPr>
        <p:spPr bwMode="auto">
          <a:xfrm flipV="1">
            <a:off x="2700338" y="3573463"/>
            <a:ext cx="4392612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3" name="Line 41"/>
          <p:cNvSpPr>
            <a:spLocks noChangeShapeType="1"/>
          </p:cNvSpPr>
          <p:nvPr/>
        </p:nvSpPr>
        <p:spPr bwMode="auto">
          <a:xfrm>
            <a:off x="2700338" y="2349500"/>
            <a:ext cx="29511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4" name="Line 42"/>
          <p:cNvSpPr>
            <a:spLocks noChangeShapeType="1"/>
          </p:cNvSpPr>
          <p:nvPr/>
        </p:nvSpPr>
        <p:spPr bwMode="auto">
          <a:xfrm>
            <a:off x="4572000" y="2349500"/>
            <a:ext cx="0" cy="1655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5" name="Line 43"/>
          <p:cNvSpPr>
            <a:spLocks noChangeShapeType="1"/>
          </p:cNvSpPr>
          <p:nvPr/>
        </p:nvSpPr>
        <p:spPr bwMode="auto">
          <a:xfrm flipV="1">
            <a:off x="7092950" y="2060575"/>
            <a:ext cx="0" cy="1512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86" name="Text Box 44"/>
          <p:cNvSpPr txBox="1">
            <a:spLocks noChangeArrowheads="1"/>
          </p:cNvSpPr>
          <p:nvPr/>
        </p:nvSpPr>
        <p:spPr bwMode="auto">
          <a:xfrm>
            <a:off x="2916238" y="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3087" name="Text Box 45"/>
          <p:cNvSpPr txBox="1">
            <a:spLocks noChangeArrowheads="1"/>
          </p:cNvSpPr>
          <p:nvPr/>
        </p:nvSpPr>
        <p:spPr bwMode="auto">
          <a:xfrm>
            <a:off x="5580063" y="188913"/>
            <a:ext cx="1584325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/>
          </a:p>
        </p:txBody>
      </p:sp>
      <p:sp>
        <p:nvSpPr>
          <p:cNvPr id="3088" name="Text Box 46"/>
          <p:cNvSpPr txBox="1">
            <a:spLocks noChangeArrowheads="1"/>
          </p:cNvSpPr>
          <p:nvPr/>
        </p:nvSpPr>
        <p:spPr bwMode="auto">
          <a:xfrm>
            <a:off x="2771775" y="6381750"/>
            <a:ext cx="18002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63575" y="1916113"/>
            <a:ext cx="7940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mk-MK" dirty="0"/>
              <a:t>2 одд.</a:t>
            </a:r>
            <a:endParaRPr lang="hr-HR" dirty="0"/>
          </a:p>
          <a:p>
            <a:r>
              <a:rPr lang="mk-MK" dirty="0"/>
              <a:t>Македонски јазик</a:t>
            </a:r>
            <a:endParaRPr lang="hr-HR" dirty="0"/>
          </a:p>
          <a:p>
            <a:r>
              <a:rPr lang="mk-MK" dirty="0"/>
              <a:t>Изразување и творење</a:t>
            </a:r>
            <a:endParaRPr lang="hr-HR" dirty="0"/>
          </a:p>
          <a:p>
            <a:r>
              <a:rPr lang="mk-MK"/>
              <a:t>Прераскажување со помош на слики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58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PowerPoint Presentation</vt:lpstr>
      <vt:lpstr>PowerPoint Presentation</vt:lpstr>
      <vt:lpstr>PowerPoint Presentation</vt:lpstr>
    </vt:vector>
  </TitlesOfParts>
  <Company>dom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Stojic</dc:creator>
  <cp:lastModifiedBy>micko</cp:lastModifiedBy>
  <cp:revision>7</cp:revision>
  <dcterms:created xsi:type="dcterms:W3CDTF">2009-03-03T19:48:13Z</dcterms:created>
  <dcterms:modified xsi:type="dcterms:W3CDTF">2020-03-28T00:11:44Z</dcterms:modified>
</cp:coreProperties>
</file>