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9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2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3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4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5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6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0.wmf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2.wav"/><Relationship Id="rId16" Type="http://schemas.openxmlformats.org/officeDocument/2006/relationships/image" Target="../media/image13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24" Type="http://schemas.openxmlformats.org/officeDocument/2006/relationships/audio" Target="../media/audio2.wav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3.png"/><Relationship Id="rId10" Type="http://schemas.openxmlformats.org/officeDocument/2006/relationships/image" Target="../media/image7.wmf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1.png"/><Relationship Id="rId18" Type="http://schemas.openxmlformats.org/officeDocument/2006/relationships/image" Target="../media/image10.wmf"/><Relationship Id="rId26" Type="http://schemas.microsoft.com/office/2007/relationships/hdphoto" Target="../media/hdphoto2.wdp"/><Relationship Id="rId3" Type="http://schemas.openxmlformats.org/officeDocument/2006/relationships/audio" Target="../media/audio3.wav"/><Relationship Id="rId21" Type="http://schemas.openxmlformats.org/officeDocument/2006/relationships/image" Target="../media/image13.png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microsoft.com/office/2007/relationships/hdphoto" Target="../media/hdphoto4.wdp"/><Relationship Id="rId24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image" Target="../media/image7.wmf"/><Relationship Id="rId23" Type="http://schemas.openxmlformats.org/officeDocument/2006/relationships/image" Target="../media/image15.png"/><Relationship Id="rId28" Type="http://schemas.openxmlformats.org/officeDocument/2006/relationships/image" Target="../media/image23.png"/><Relationship Id="rId10" Type="http://schemas.openxmlformats.org/officeDocument/2006/relationships/image" Target="../media/image22.png"/><Relationship Id="rId19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microsoft.com/office/2007/relationships/hdphoto" Target="../media/hdphoto3.wdp"/><Relationship Id="rId22" Type="http://schemas.openxmlformats.org/officeDocument/2006/relationships/image" Target="../media/image14.png"/><Relationship Id="rId27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6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7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8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9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0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image" Target="../media/image21.png"/><Relationship Id="rId17" Type="http://schemas.openxmlformats.org/officeDocument/2006/relationships/image" Target="../media/image10.wmf"/><Relationship Id="rId25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24" Type="http://schemas.openxmlformats.org/officeDocument/2006/relationships/image" Target="../media/image17.png"/><Relationship Id="rId5" Type="http://schemas.openxmlformats.org/officeDocument/2006/relationships/audio" Target="../media/audio5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audio" Target="../media/audio11.wav"/><Relationship Id="rId9" Type="http://schemas.openxmlformats.org/officeDocument/2006/relationships/image" Target="../media/image22.png"/><Relationship Id="rId14" Type="http://schemas.openxmlformats.org/officeDocument/2006/relationships/image" Target="../media/image7.wmf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 bwMode="auto">
          <a:xfrm rot="10800000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302425" y="5735340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3161" y="862585"/>
            <a:ext cx="864505" cy="8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" name="Picture 35" descr="Patatas_frit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5" descr="Hamburgues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2" name="Picture 5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3" name="Picture 3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1036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2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62" y="39904"/>
            <a:ext cx="6936675" cy="6778192"/>
          </a:xfrm>
          <a:prstGeom prst="rect">
            <a:avLst/>
          </a:prstGeom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06" y="5585314"/>
            <a:ext cx="1951758" cy="9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658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7248358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6018754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1078" y="4793318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ice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82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20698683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5996343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52320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ice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61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3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63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65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20735862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655017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52320" y="2469035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ice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60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2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62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64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5723537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569955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3990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7452320" y="2448567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ice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60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2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62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64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z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5597015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7529891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0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7452320" y="2448567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165421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hot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/>
              <a:t>ice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ctángulo redondeado">
            <a:hlinkClick r:id="" action="ppaction://hlinkshowjump?jump=endshow" highlightClick="1"/>
          </p:cNvPr>
          <p:cNvSpPr/>
          <p:nvPr/>
        </p:nvSpPr>
        <p:spPr>
          <a:xfrm>
            <a:off x="395536" y="5897335"/>
            <a:ext cx="1224136" cy="599871"/>
          </a:xfrm>
          <a:prstGeom prst="roundRect">
            <a:avLst>
              <a:gd name="adj" fmla="val 23595"/>
            </a:avLst>
          </a:prstGeom>
          <a:gradFill>
            <a:gsLst>
              <a:gs pos="46000">
                <a:srgbClr val="DF5B4D"/>
              </a:gs>
              <a:gs pos="0">
                <a:srgbClr val="C00000"/>
              </a:gs>
              <a:gs pos="76500">
                <a:srgbClr val="FE5B80"/>
              </a:gs>
              <a:gs pos="60000">
                <a:srgbClr val="FDB699"/>
              </a:gs>
              <a:gs pos="100000">
                <a:srgbClr val="CC0000"/>
              </a:gs>
            </a:gsLst>
          </a:gradFill>
          <a:ln w="762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EXIT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2" name="5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38103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66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ilksh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 bwMode="auto">
          <a:xfrm rot="12637511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 bwMode="auto">
          <a:xfrm rot="10800000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29" name="Picture 5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" name="Picture 35" descr="Patatas_frita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5" descr="Hamburgues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4" name="Picture 5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" name="Picture 3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40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51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51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3" name="52 Imagen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2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8"/>
          <a:srcRect b="6381"/>
          <a:stretch/>
        </p:blipFill>
        <p:spPr bwMode="auto">
          <a:xfrm rot="12637511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8"/>
          <a:srcRect b="6381"/>
          <a:stretch/>
        </p:blipFill>
        <p:spPr bwMode="auto">
          <a:xfrm rot="10800000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9087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3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7433482" y="9087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2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sz="28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4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35" descr="Patatas_frita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5" descr="Hamburgues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3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66 Imagen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BUR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2743492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9109640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3994188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8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7433482" y="9087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2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66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t_do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3990975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9024537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3" y="9087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chicken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2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66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LA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3821991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9109927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3" y="3240655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c</a:t>
            </a:r>
            <a:r>
              <a:rPr lang="es-ES_tradnl" sz="2000" b="1" dirty="0" err="1" smtClean="0"/>
              <a:t>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66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ndwi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4334432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9144029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3" y="482483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c</a:t>
            </a:r>
            <a:r>
              <a:rPr lang="es-ES_tradnl" sz="2000" b="1" dirty="0" err="1" smtClean="0"/>
              <a:t>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66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ndy_b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4464633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2191108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2" y="3994188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c</a:t>
            </a:r>
            <a:r>
              <a:rPr lang="es-ES_tradnl" sz="2000" b="1" dirty="0" err="1" smtClean="0"/>
              <a:t>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40655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62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4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64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6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ughn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7380193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2079832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c</a:t>
            </a:r>
            <a:r>
              <a:rPr lang="es-ES_tradnl" sz="2000" b="1" dirty="0" err="1" smtClean="0"/>
              <a:t>hicken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wing</a:t>
            </a:r>
            <a:endParaRPr lang="es-ES" sz="20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pizza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soda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milkshake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hamburger</a:t>
            </a:r>
            <a:endParaRPr lang="es-ES" sz="20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doughnut</a:t>
            </a:r>
            <a:endParaRPr lang="es-ES" sz="24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h</a:t>
            </a:r>
            <a:r>
              <a:rPr lang="es-ES_tradnl" sz="2800" b="1" dirty="0" err="1" smtClean="0"/>
              <a:t>ot</a:t>
            </a:r>
            <a:r>
              <a:rPr lang="es-ES_tradnl" sz="2800" b="1" dirty="0" smtClean="0"/>
              <a:t> </a:t>
            </a:r>
            <a:r>
              <a:rPr lang="es-ES_tradnl" sz="2800" b="1" dirty="0" err="1" smtClean="0"/>
              <a:t>dog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taco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chips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i</a:t>
            </a:r>
            <a:r>
              <a:rPr lang="es-ES_tradnl" sz="2400" b="1" dirty="0" smtClean="0"/>
              <a:t>ce </a:t>
            </a:r>
            <a:r>
              <a:rPr lang="es-ES_tradnl" sz="2400" b="1" dirty="0" err="1" smtClean="0"/>
              <a:t>cream</a:t>
            </a:r>
            <a:endParaRPr lang="es-ES" sz="24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candy</a:t>
            </a:r>
            <a:r>
              <a:rPr lang="es-ES_tradnl" sz="2400" b="1" dirty="0" smtClean="0"/>
              <a:t> bar</a:t>
            </a:r>
            <a:endParaRPr lang="es-ES" sz="24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sandwich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8119" y="2757261"/>
            <a:ext cx="1326793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1"/>
          <a:stretch/>
        </p:blipFill>
        <p:spPr bwMode="auto">
          <a:xfrm>
            <a:off x="5890156" y="1852662"/>
            <a:ext cx="841149" cy="8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35" descr="Patatas_frit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32" y="4995532"/>
            <a:ext cx="627534" cy="84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5" descr="Hamburgues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9994"/>
            <a:ext cx="837225" cy="7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6"/>
          <a:stretch>
            <a:fillRect/>
          </a:stretch>
        </p:blipFill>
        <p:spPr bwMode="auto">
          <a:xfrm>
            <a:off x="5456548" y="4590318"/>
            <a:ext cx="1116135" cy="7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8" name="Picture 5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26062"/>
          <a:stretch>
            <a:fillRect/>
          </a:stretch>
        </p:blipFill>
        <p:spPr bwMode="auto">
          <a:xfrm rot="20599158">
            <a:off x="1859219" y="2874461"/>
            <a:ext cx="989292" cy="67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" name="Picture 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16" y="1021021"/>
            <a:ext cx="999177" cy="9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https://www.csulb.edu/org/staff-council/assets/images/icecream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28" y="3682486"/>
            <a:ext cx="842723" cy="11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files.softicons.com/download/tv-movie-icons/the-simpsons-icons-by-harenome-razanajato/png/400/Donu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78" y="4530614"/>
            <a:ext cx="897020" cy="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://lighthouseministries.org/church/wp-content/uploads/taco-300x20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2" y="5085210"/>
            <a:ext cx="924992" cy="6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http://images.wikia.com/frontierville/images/0/02/Chicken_Wing-icon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28" y="17942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63 Grupo"/>
          <p:cNvGrpSpPr/>
          <p:nvPr/>
        </p:nvGrpSpPr>
        <p:grpSpPr>
          <a:xfrm>
            <a:off x="6228184" y="2610782"/>
            <a:ext cx="853883" cy="1106250"/>
            <a:chOff x="-762000" y="1772816"/>
            <a:chExt cx="2057400" cy="2857500"/>
          </a:xfrm>
        </p:grpSpPr>
        <p:pic>
          <p:nvPicPr>
            <p:cNvPr id="65" name="Picture 12" descr="http://floe.vpg.com/floe/projects/OPDp/_old/_media_old/images/300x300/4/11/soda.pn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10000" r="9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9" r="14751"/>
            <a:stretch/>
          </p:blipFill>
          <p:spPr bwMode="auto">
            <a:xfrm>
              <a:off x="-762000" y="1772816"/>
              <a:ext cx="2057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65 Forma libre"/>
            <p:cNvSpPr/>
            <p:nvPr/>
          </p:nvSpPr>
          <p:spPr>
            <a:xfrm>
              <a:off x="266700" y="3571875"/>
              <a:ext cx="133350" cy="352425"/>
            </a:xfrm>
            <a:custGeom>
              <a:avLst/>
              <a:gdLst>
                <a:gd name="connsiteX0" fmla="*/ 66675 w 133350"/>
                <a:gd name="connsiteY0" fmla="*/ 47625 h 352425"/>
                <a:gd name="connsiteX1" fmla="*/ 0 w 133350"/>
                <a:gd name="connsiteY1" fmla="*/ 257175 h 352425"/>
                <a:gd name="connsiteX2" fmla="*/ 133350 w 133350"/>
                <a:gd name="connsiteY2" fmla="*/ 352425 h 352425"/>
                <a:gd name="connsiteX3" fmla="*/ 104775 w 133350"/>
                <a:gd name="connsiteY3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52425">
                  <a:moveTo>
                    <a:pt x="66675" y="47625"/>
                  </a:moveTo>
                  <a:lnTo>
                    <a:pt x="0" y="257175"/>
                  </a:lnTo>
                  <a:lnTo>
                    <a:pt x="133350" y="352425"/>
                  </a:lnTo>
                  <a:lnTo>
                    <a:pt x="104775" y="0"/>
                  </a:lnTo>
                </a:path>
              </a:pathLst>
            </a:cu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678" y="3748395"/>
            <a:ext cx="719245" cy="9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67 Imagen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6" r="6243"/>
          <a:stretch/>
        </p:blipFill>
        <p:spPr>
          <a:xfrm>
            <a:off x="3947502" y="845163"/>
            <a:ext cx="1344578" cy="999661"/>
          </a:xfrm>
          <a:prstGeom prst="rect">
            <a:avLst/>
          </a:prstGeom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cken_wing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297</Words>
  <Application>Microsoft Office PowerPoint</Application>
  <PresentationFormat>Presentación en pantalla (4:3)</PresentationFormat>
  <Paragraphs>158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36</cp:revision>
  <dcterms:created xsi:type="dcterms:W3CDTF">2013-11-26T19:28:38Z</dcterms:created>
  <dcterms:modified xsi:type="dcterms:W3CDTF">2013-12-10T00:31:02Z</dcterms:modified>
</cp:coreProperties>
</file>