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17.jpeg" ContentType="image/jpeg"/>
  <Override PartName="/ppt/media/image3.png" ContentType="image/png"/>
  <Override PartName="/ppt/media/image9.jpeg" ContentType="image/jpeg"/>
  <Override PartName="/ppt/media/image5.png" ContentType="image/png"/>
  <Override PartName="/ppt/media/image6.jpeg" ContentType="image/jpeg"/>
  <Override PartName="/ppt/media/image8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8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4e3b30"/>
                </a:solidFill>
                <a:latin typeface="Franklin Gothic Medium"/>
              </a:rPr>
              <a:t>Click to edit Master title style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F02BADD-8C54-4F93-885E-0E8D34293E8A}" type="datetime">
              <a:rPr b="0" lang="en-US" sz="1200" spc="-1" strike="noStrike">
                <a:solidFill>
                  <a:srgbClr val="d38e28"/>
                </a:solidFill>
                <a:latin typeface="Franklin Gothic Book"/>
              </a:rPr>
              <a:t>3/15/20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01AE6238-BD3D-4F0E-A2FF-1E4C029D3C11}" type="slidenum">
              <a:rPr b="0" lang="en-US" sz="1200" spc="-1" strike="noStrike">
                <a:solidFill>
                  <a:srgbClr val="d38e28"/>
                </a:solidFill>
                <a:latin typeface="Franklin Gothic Boo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3200" spc="-1" strike="noStrike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mk-MK" sz="2400" spc="-1" strike="noStrike">
                <a:solidFill>
                  <a:srgbClr val="4e3b30"/>
                </a:solidFill>
                <a:latin typeface="Franklin Gothic Book"/>
              </a:rPr>
              <a:t>Second Outline Level</a:t>
            </a:r>
            <a:endParaRPr b="0" lang="mk-MK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4e3b30"/>
                </a:solidFill>
                <a:latin typeface="Franklin Gothic Book"/>
              </a:rPr>
              <a:t>Third Outline Level</a:t>
            </a:r>
            <a:endParaRPr b="0" lang="mk-MK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mk-MK" sz="1800" spc="-1" strike="noStrike">
                <a:solidFill>
                  <a:srgbClr val="4e3b30"/>
                </a:solidFill>
                <a:latin typeface="Franklin Gothic Book"/>
              </a:rPr>
              <a:t>Fourth Outline Level</a:t>
            </a:r>
            <a:endParaRPr b="0" lang="mk-MK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4e3b30"/>
                </a:solidFill>
                <a:latin typeface="Franklin Gothic Book"/>
              </a:rPr>
              <a:t>Fifth Outline Level</a:t>
            </a:r>
            <a:endParaRPr b="0" lang="mk-MK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4e3b30"/>
                </a:solidFill>
                <a:latin typeface="Franklin Gothic Book"/>
              </a:rPr>
              <a:t>Sixth Outline Level</a:t>
            </a:r>
            <a:endParaRPr b="0" lang="mk-MK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4e3b30"/>
                </a:solidFill>
                <a:latin typeface="Franklin Gothic Book"/>
              </a:rPr>
              <a:t>Seventh Outline Level</a:t>
            </a:r>
            <a:endParaRPr b="0" lang="mk-MK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4e3b30"/>
                </a:solidFill>
                <a:latin typeface="Franklin Gothic Medium"/>
              </a:rPr>
              <a:t>Click to edit Master title style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mk-MK" sz="3200" spc="-1" strike="noStrike">
                <a:solidFill>
                  <a:srgbClr val="4e3b30"/>
                </a:solidFill>
                <a:latin typeface="Franklin Gothic Book"/>
              </a:rPr>
              <a:t>Click to edit Master text styles</a:t>
            </a:r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mk-MK" sz="2800" spc="-1" strike="noStrike">
                <a:solidFill>
                  <a:srgbClr val="4e3b30"/>
                </a:solidFill>
                <a:latin typeface="Franklin Gothic Book"/>
              </a:rPr>
              <a:t>Second level</a:t>
            </a:r>
            <a:endParaRPr b="0" lang="mk-MK" sz="28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mk-MK" sz="2400" spc="-1" strike="noStrike">
                <a:solidFill>
                  <a:srgbClr val="4e3b30"/>
                </a:solidFill>
                <a:latin typeface="Franklin Gothic Book"/>
              </a:rPr>
              <a:t>Third level</a:t>
            </a:r>
            <a:endParaRPr b="0" lang="mk-MK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mk-MK" sz="2000" spc="-1" strike="noStrike">
                <a:solidFill>
                  <a:srgbClr val="4e3b30"/>
                </a:solidFill>
                <a:latin typeface="Franklin Gothic Book"/>
              </a:rPr>
              <a:t>Fourth level</a:t>
            </a:r>
            <a:endParaRPr b="0" lang="mk-MK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mk-MK" sz="1800" spc="-1" strike="noStrike">
                <a:solidFill>
                  <a:srgbClr val="4e3b30"/>
                </a:solidFill>
                <a:latin typeface="Franklin Gothic Book"/>
              </a:rPr>
              <a:t>Fifth level</a:t>
            </a:r>
            <a:endParaRPr b="0" lang="mk-MK" sz="18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6EE611B-CBEC-4F9E-A699-B1D6274D37F7}" type="datetime">
              <a:rPr b="0" lang="en-US" sz="1200" spc="-1" strike="noStrike">
                <a:solidFill>
                  <a:srgbClr val="d38e28"/>
                </a:solidFill>
                <a:latin typeface="Franklin Gothic Book"/>
              </a:rPr>
              <a:t>3/15/20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5AF7E3EC-1469-4B8D-97DD-8669BA6B6FA5}" type="slidenum">
              <a:rPr b="0" lang="en-US" sz="1200" spc="-1" strike="noStrike">
                <a:solidFill>
                  <a:srgbClr val="d38e28"/>
                </a:solidFill>
                <a:latin typeface="Franklin Gothic Boo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80880" y="476640"/>
            <a:ext cx="8457840" cy="559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mk-MK" sz="3600" spc="-1" strike="noStrike" cap="all">
                <a:solidFill>
                  <a:srgbClr val="ff0000"/>
                </a:solidFill>
                <a:latin typeface="Franklin Gothic Medium"/>
              </a:rPr>
              <a:t>ИЗВОРИ НА ЗВУЦИ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80880" y="3886200"/>
            <a:ext cx="8457840" cy="91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323640" y="2349000"/>
            <a:ext cx="8496720" cy="381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251640" y="40464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00b050"/>
                </a:solidFill>
                <a:latin typeface="Franklin Gothic Medium"/>
              </a:rPr>
              <a:t>ИНСТРУМЕНТИ  КОИ  РЕПРОДУЦИРААТ ПРИЈАТНИ  ЗВУЦИ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11" name="Picture 2" descr="D:\User\Desktop\5.png"/>
          <p:cNvPicPr/>
          <p:nvPr/>
        </p:nvPicPr>
        <p:blipFill>
          <a:blip r:embed="rId1"/>
          <a:stretch/>
        </p:blipFill>
        <p:spPr>
          <a:xfrm>
            <a:off x="395640" y="1412640"/>
            <a:ext cx="8352720" cy="475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7030a0"/>
                </a:solidFill>
                <a:latin typeface="Franklin Gothic Medium"/>
              </a:rPr>
              <a:t>ПРИЈАТНИ  ЗВУЦИ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13" name="Picture 3" descr=""/>
          <p:cNvPicPr/>
          <p:nvPr/>
        </p:nvPicPr>
        <p:blipFill>
          <a:blip r:embed="rId1"/>
          <a:stretch/>
        </p:blipFill>
        <p:spPr>
          <a:xfrm>
            <a:off x="467640" y="1412640"/>
            <a:ext cx="8064360" cy="46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140d71"/>
                </a:solidFill>
                <a:latin typeface="Franklin Gothic Medium"/>
              </a:rPr>
              <a:t>НЕПРИЈАТНИ ЗВУЦИ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323640" y="1554120"/>
            <a:ext cx="8352720" cy="4970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04920" y="457200"/>
            <a:ext cx="8686440" cy="585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endParaRPr b="0" lang="mk-MK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mk-MK" sz="3200" spc="-1" strike="noStrike">
                <a:solidFill>
                  <a:srgbClr val="4e3b30"/>
                </a:solidFill>
                <a:latin typeface="Franklin Gothic Book"/>
              </a:rPr>
              <a:t>                      </a:t>
            </a:r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251640" y="476640"/>
            <a:ext cx="8712720" cy="590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4e3b30"/>
                </a:solidFill>
                <a:latin typeface="Franklin Gothic Medium"/>
              </a:rPr>
              <a:t>ЗВУЦИ КОИ ГИ ПРАВАТ СООБРАЌАЈНИТЕ СРЕДСТВА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04920" y="1554120"/>
            <a:ext cx="8686440" cy="4898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2411640" y="1556640"/>
            <a:ext cx="4176000" cy="489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4e3b30"/>
                </a:solidFill>
                <a:latin typeface="Franklin Gothic Medium"/>
              </a:rPr>
              <a:t>ДРУГИ  ЗВУЦИ...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827640" y="1340640"/>
            <a:ext cx="7272360" cy="504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 rot="447000">
            <a:off x="174240" y="524520"/>
            <a:ext cx="8686440" cy="269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c00000"/>
                </a:solidFill>
                <a:latin typeface="Franklin Gothic Medium"/>
              </a:rPr>
              <a:t>Звуците се насекаде околу нас.</a:t>
            </a:r>
            <a:br/>
            <a:r>
              <a:rPr b="0" lang="mk-MK" sz="3600" spc="-1" strike="noStrike" cap="all">
                <a:solidFill>
                  <a:srgbClr val="c00000"/>
                </a:solidFill>
                <a:latin typeface="Franklin Gothic Medium"/>
              </a:rPr>
              <a:t>Во текот на еден ден нашето сетило за слух добива илјадници звуци од различни извори</a:t>
            </a:r>
            <a:r>
              <a:rPr b="0" lang="mk-MK" sz="3600" spc="-1" strike="noStrike" cap="all">
                <a:solidFill>
                  <a:srgbClr val="4e3b30"/>
                </a:solidFill>
                <a:latin typeface="Franklin Gothic Medium"/>
              </a:rPr>
              <a:t>.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04920" y="2925000"/>
            <a:ext cx="8686440" cy="315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323640" y="2925000"/>
            <a:ext cx="8640720" cy="309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95640" y="404640"/>
            <a:ext cx="8595720" cy="89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ff0000"/>
                </a:solidFill>
                <a:latin typeface="Franklin Gothic Medium"/>
              </a:rPr>
              <a:t>О.У “КИРО ГЛИГОРОВ”-ЦЕНТАР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251640" y="1556640"/>
            <a:ext cx="8712720" cy="489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4e3b30"/>
                </a:solidFill>
                <a:latin typeface="Franklin Gothic Medium"/>
              </a:rPr>
              <a:t>ШТО  Е ЗВУК ?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179640" y="1554120"/>
            <a:ext cx="8856720" cy="482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0070c0"/>
                </a:solidFill>
                <a:latin typeface="Franklin Gothic Medium"/>
              </a:rPr>
              <a:t>СО ШТО ГО ВОСПРИЕМАМЕ ЗВУКОТ?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95" name="Picture 2" descr="D:\User\Desktop\4.png"/>
          <p:cNvPicPr/>
          <p:nvPr/>
        </p:nvPicPr>
        <p:blipFill>
          <a:blip r:embed="rId1"/>
          <a:stretch/>
        </p:blipFill>
        <p:spPr>
          <a:xfrm>
            <a:off x="1630800" y="1124640"/>
            <a:ext cx="6034320" cy="547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ff0000"/>
                </a:solidFill>
                <a:latin typeface="Franklin Gothic Medium"/>
              </a:rPr>
              <a:t>Звуци од природата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395640" y="1340640"/>
            <a:ext cx="8208720" cy="420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140d71"/>
                </a:solidFill>
                <a:latin typeface="Franklin Gothic Medium"/>
              </a:rPr>
              <a:t>Звуци  од  природата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611640" y="1554120"/>
            <a:ext cx="7848360" cy="482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000000"/>
                </a:solidFill>
                <a:latin typeface="Franklin Gothic Medium"/>
              </a:rPr>
              <a:t>Откривме  дека...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611640" y="1554120"/>
            <a:ext cx="7920360" cy="4898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4e3b30"/>
                </a:solidFill>
                <a:latin typeface="Franklin Gothic Medium"/>
              </a:rPr>
              <a:t>Животни  кои репродуцираат  звуци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467640" y="1412640"/>
            <a:ext cx="8208720" cy="48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ff0000"/>
                </a:solidFill>
                <a:latin typeface="Franklin Gothic Medium"/>
              </a:rPr>
              <a:t>Птици  кои репродуцираат  звуци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06" name="Picture 3" descr="D:\User\Desktop\8.png"/>
          <p:cNvPicPr/>
          <p:nvPr/>
        </p:nvPicPr>
        <p:blipFill>
          <a:blip r:embed="rId1"/>
          <a:stretch/>
        </p:blipFill>
        <p:spPr>
          <a:xfrm>
            <a:off x="467640" y="1479600"/>
            <a:ext cx="7776360" cy="454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04920" y="2133000"/>
            <a:ext cx="8686440" cy="23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mk-MK" sz="3600" spc="-1" strike="noStrike" cap="all">
                <a:solidFill>
                  <a:srgbClr val="4e3b30"/>
                </a:solidFill>
                <a:latin typeface="Franklin Gothic Medium"/>
              </a:rPr>
              <a:t>ЗВУЦИТЕ  МОЖАТ ДА БИДАТ</a:t>
            </a:r>
            <a:br/>
            <a:r>
              <a:rPr b="0" lang="mk-MK" sz="3600" spc="-1" strike="noStrike" cap="all">
                <a:solidFill>
                  <a:srgbClr val="4e3b30"/>
                </a:solidFill>
                <a:latin typeface="Franklin Gothic Medium"/>
              </a:rPr>
              <a:t>-ПРИЈАТНИ </a:t>
            </a:r>
            <a:br/>
            <a:r>
              <a:rPr b="0" lang="mk-MK" sz="3600" spc="-1" strike="noStrike" cap="all">
                <a:solidFill>
                  <a:srgbClr val="4e3b30"/>
                </a:solidFill>
                <a:latin typeface="Franklin Gothic Medium"/>
              </a:rPr>
              <a:t>НЕПРИЈАТНИ</a:t>
            </a:r>
            <a:endParaRPr b="0" lang="mk-MK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304920" y="1052640"/>
            <a:ext cx="8686440" cy="502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mk-MK" sz="3200" spc="-1" strike="noStrike">
                <a:solidFill>
                  <a:srgbClr val="ff0000"/>
                </a:solidFill>
                <a:latin typeface="Wingdings"/>
              </a:rPr>
              <a:t></a:t>
            </a:r>
            <a:r>
              <a:rPr b="1" lang="mk-MK" sz="3200" spc="-1" strike="noStrike">
                <a:solidFill>
                  <a:srgbClr val="ff0000"/>
                </a:solidFill>
                <a:latin typeface="Franklin Gothic Book"/>
              </a:rPr>
              <a:t> </a:t>
            </a:r>
            <a:r>
              <a:rPr b="1" lang="mk-MK" sz="3200" spc="-1" strike="noStrike">
                <a:solidFill>
                  <a:srgbClr val="ff0000"/>
                </a:solidFill>
                <a:latin typeface="Wingdings"/>
              </a:rPr>
              <a:t></a:t>
            </a:r>
            <a:endParaRPr b="0" lang="mk-MK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3420000" y="3141000"/>
            <a:ext cx="3960000" cy="295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Application>LibreOffice/6.3.2.2$Windows_X86_64 LibreOffice_project/98b30e735bda24bc04ab42594c85f7fd8be07b9c</Application>
  <Words>68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2017-03-13T17:28:23Z</dcterms:created>
  <dc:creator>User</dc:creator>
  <dc:description/>
  <dc:language>en-US</dc:language>
  <cp:lastModifiedBy>DELL</cp:lastModifiedBy>
  <dcterms:modified xsi:type="dcterms:W3CDTF">2020-03-13T21:18:24Z</dcterms:modified>
  <cp:revision>7</cp:revision>
  <dc:subject/>
  <dc:title>ИЗВОРИ НА ЗВУЦИ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