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media/image28.png" ContentType="image/png"/>
  <Override PartName="/ppt/media/image100.png" ContentType="image/png"/>
  <Override PartName="/ppt/media/image1.jpeg" ContentType="image/jpeg"/>
  <Override PartName="/ppt/media/image3.png" ContentType="image/png"/>
  <Override PartName="/ppt/media/image2.png" ContentType="image/png"/>
  <Override PartName="/ppt/media/image9.png" ContentType="image/png"/>
  <Override PartName="/ppt/media/audio1.wav" ContentType="audio/x-wav"/>
  <Override PartName="/ppt/media/image75.png" ContentType="image/png"/>
  <Override PartName="/ppt/media/image4.png" ContentType="image/png"/>
  <Override PartName="/ppt/media/image71.png" ContentType="image/png"/>
  <Override PartName="/ppt/media/image5.png" ContentType="image/png"/>
  <Override PartName="/ppt/media/hdphoto1.wdp" ContentType="image/vnd.ms-photo"/>
  <Override PartName="/ppt/media/image25.png" ContentType="image/png"/>
  <Override PartName="/ppt/media/audio8.wav" ContentType="audio/x-wav"/>
  <Override PartName="/ppt/media/image6.png" ContentType="image/png"/>
  <Override PartName="/ppt/media/image73.png" ContentType="image/png"/>
  <Override PartName="/ppt/media/image7.png" ContentType="image/png"/>
  <Override PartName="/ppt/media/image74.png" ContentType="image/png"/>
  <Override PartName="/ppt/media/image8.png" ContentType="image/png"/>
  <Override PartName="/ppt/media/image76.png" ContentType="image/png"/>
  <Override PartName="/ppt/media/audio2.wav" ContentType="audio/x-wav"/>
  <Override PartName="/ppt/media/image77.png" ContentType="image/png"/>
  <Override PartName="/ppt/media/audio3.wav" ContentType="audio/x-wav"/>
  <Override PartName="/ppt/media/image20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audio4.wav" ContentType="audio/x-wav"/>
  <Override PartName="/ppt/media/image21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79.png" ContentType="image/png"/>
  <Override PartName="/ppt/media/audio5.wav" ContentType="audio/x-wav"/>
  <Override PartName="/ppt/media/image22.png" ContentType="image/png"/>
  <Override PartName="/ppt/media/image23.png" ContentType="image/png"/>
  <Override PartName="/ppt/media/audio6.wav" ContentType="audio/x-wav"/>
  <Override PartName="/ppt/media/image24.png" ContentType="image/png"/>
  <Override PartName="/ppt/media/audio7.wav" ContentType="audio/x-wav"/>
  <Override PartName="/ppt/media/image26.png" ContentType="image/png"/>
  <Override PartName="/ppt/media/audio9.wav" ContentType="audio/x-wav"/>
  <Override PartName="/ppt/media/hdphoto2.wdp" ContentType="image/vnd.ms-photo"/>
  <Override PartName="/ppt/media/image27.png" ContentType="image/png"/>
  <Override PartName="/ppt/media/image101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52.gif" ContentType="image/gif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110.png" ContentType="image/png"/>
  <Override PartName="/ppt/media/image38.png" ContentType="image/png"/>
  <Override PartName="/ppt/media/image70.gif" ContentType="image/gif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121.png" ContentType="image/png"/>
  <Override PartName="/ppt/media/image50.png" ContentType="image/png"/>
  <Override PartName="/ppt/media/image51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56.gif" ContentType="image/gif"/>
  <Override PartName="/ppt/media/image57.gif" ContentType="image/gif"/>
  <Override PartName="/ppt/media/image58.png" ContentType="image/png"/>
  <Override PartName="/ppt/media/hdphoto3.wdp" ContentType="image/vnd.ms-photo"/>
  <Override PartName="/ppt/media/image120.gif" ContentType="image/gif"/>
  <Override PartName="/ppt/media/image59.gif" ContentType="image/gif"/>
  <Override PartName="/ppt/media/audio10.wav" ContentType="audio/x-wav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gif" ContentType="image/gif"/>
  <Override PartName="/ppt/media/image106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gif" ContentType="image/gif"/>
  <Override PartName="/ppt/media/image72.gif" ContentType="image/gif"/>
  <Override PartName="/ppt/media/image113.png" ContentType="image/png"/>
  <Override PartName="/ppt/media/audio11.wav" ContentType="audio/x-wav"/>
  <Override PartName="/ppt/media/image78.gif" ContentType="image/gif"/>
  <Override PartName="/ppt/media/image80.png" ContentType="image/png"/>
  <Override PartName="/ppt/media/image81.gif" ContentType="image/gif"/>
  <Override PartName="/ppt/media/image122.png" ContentType="image/png"/>
  <Override PartName="/ppt/media/image82.gif" ContentType="image/gif"/>
  <Override PartName="/ppt/media/image123.png" ContentType="image/png"/>
  <Override PartName="/ppt/media/image83.png" ContentType="image/png"/>
  <Override PartName="/ppt/media/image84.png" ContentType="image/png"/>
  <Override PartName="/ppt/media/image85.gif" ContentType="image/gif"/>
  <Override PartName="/ppt/media/image126.png" ContentType="image/png"/>
  <Override PartName="/ppt/media/audio12.wav" ContentType="audio/x-wav"/>
  <Override PartName="/ppt/media/image86.png" ContentType="image/png"/>
  <Override PartName="/ppt/media/image87.png" ContentType="image/png"/>
  <Override PartName="/ppt/media/image88.png" ContentType="image/png"/>
  <Override PartName="/ppt/media/image89.png" ContentType="image/png"/>
  <Override PartName="/ppt/media/image90.png" ContentType="image/png"/>
  <Override PartName="/ppt/media/image91.gif" ContentType="image/gif"/>
  <Override PartName="/ppt/media/image92.png" ContentType="image/png"/>
  <Override PartName="/ppt/media/image93.png" ContentType="image/png"/>
  <Override PartName="/ppt/media/image94.gif" ContentType="image/gif"/>
  <Override PartName="/ppt/media/image135.png" ContentType="image/png"/>
  <Override PartName="/ppt/media/image95.png" ContentType="image/png"/>
  <Override PartName="/ppt/media/image96.gif" ContentType="image/gif"/>
  <Override PartName="/ppt/media/image97.png" ContentType="image/png"/>
  <Override PartName="/ppt/media/image98.gif" ContentType="image/gif"/>
  <Override PartName="/ppt/media/audio13.wav" ContentType="audio/x-wav"/>
  <Override PartName="/ppt/media/image99.png" ContentType="image/png"/>
  <Override PartName="/ppt/media/image102.png" ContentType="image/png"/>
  <Override PartName="/ppt/media/image103.png" ContentType="image/png"/>
  <Override PartName="/ppt/media/image104.gif" ContentType="image/gif"/>
  <Override PartName="/ppt/media/image105.png" ContentType="image/png"/>
  <Override PartName="/ppt/media/image107.gif" ContentType="image/gif"/>
  <Override PartName="/ppt/media/image108.png" ContentType="image/png"/>
  <Override PartName="/ppt/media/image109.gif" ContentType="image/gif"/>
  <Override PartName="/ppt/media/image111.gif" ContentType="image/gif"/>
  <Override PartName="/ppt/media/audio14.wav" ContentType="audio/x-wav"/>
  <Override PartName="/ppt/media/image112.png" ContentType="image/png"/>
  <Override PartName="/ppt/media/image114.png" ContentType="image/png"/>
  <Override PartName="/ppt/media/image115.png" ContentType="image/png"/>
  <Override PartName="/ppt/media/image116.png" ContentType="image/png"/>
  <Override PartName="/ppt/media/image117.gif" ContentType="image/gif"/>
  <Override PartName="/ppt/media/image118.png" ContentType="image/png"/>
  <Override PartName="/ppt/media/image119.gif" ContentType="image/gif"/>
  <Override PartName="/ppt/media/hdphoto4.wdp" ContentType="image/vnd.ms-photo"/>
  <Override PartName="/ppt/media/image124.gif" ContentType="image/gif"/>
  <Override PartName="/ppt/media/hdphoto7.wdp" ContentType="image/vnd.ms-photo"/>
  <Override PartName="/ppt/media/audio15.wav" ContentType="audio/x-wav"/>
  <Override PartName="/ppt/media/image125.png" ContentType="image/png"/>
  <Override PartName="/ppt/media/image127.png" ContentType="image/png"/>
  <Override PartName="/ppt/media/image128.png" ContentType="image/png"/>
  <Override PartName="/ppt/media/image129.png" ContentType="image/png"/>
  <Override PartName="/ppt/media/image130.gif" ContentType="image/gif"/>
  <Override PartName="/ppt/media/image131.png" ContentType="image/png"/>
  <Override PartName="/ppt/media/image132.gif" ContentType="image/gif"/>
  <Override PartName="/ppt/media/image133.gif" ContentType="image/gif"/>
  <Override PartName="/ppt/media/image134.png" ContentType="image/png"/>
  <Override PartName="/ppt/media/hdphoto5.wdp" ContentType="image/vnd.ms-photo"/>
  <Override PartName="/ppt/media/image136.png" ContentType="image/png"/>
  <Override PartName="/ppt/media/hdphoto6.wdp" ContentType="image/vnd.ms-photo"/>
  <Override PartName="/ppt/media/image137.gif" ContentType="image/gif"/>
  <Override PartName="/ppt/media/audio16.wav" ContentType="audio/x-wav"/>
  <Override PartName="/ppt/media/image138.png" ContentType="image/png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D73CD637-976B-42A9-88E3-D5A77E89EA1C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3/21/20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550BE1BD-ED9D-4ED4-A7D7-091C77DC7FC0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audio" Target="../media/audio1.wav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gif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microsoft.com/office/2007/relationships/hdphoto" Target="../media/hdphoto2.wdp"/><Relationship Id="rId10" Type="http://schemas.openxmlformats.org/officeDocument/2006/relationships/image" Target="../media/image55.png"/><Relationship Id="rId11" Type="http://schemas.openxmlformats.org/officeDocument/2006/relationships/image" Target="../media/image56.gif"/><Relationship Id="rId12" Type="http://schemas.openxmlformats.org/officeDocument/2006/relationships/image" Target="../media/image57.gif"/><Relationship Id="rId13" Type="http://schemas.openxmlformats.org/officeDocument/2006/relationships/image" Target="../media/image58.png"/><Relationship Id="rId14" Type="http://schemas.microsoft.com/office/2007/relationships/hdphoto" Target="../media/hdphoto3.wdp"/><Relationship Id="rId15" Type="http://schemas.openxmlformats.org/officeDocument/2006/relationships/image" Target="../media/image59.gif"/><Relationship Id="rId16" Type="http://schemas.openxmlformats.org/officeDocument/2006/relationships/audio" Target="../media/audio1.wav"/><Relationship Id="rId17" Type="http://schemas.openxmlformats.org/officeDocument/2006/relationships/audio" Target="../media/audio2.wav"/><Relationship Id="rId18" Type="http://schemas.openxmlformats.org/officeDocument/2006/relationships/audio" Target="../media/audio2.wav"/><Relationship Id="rId19" Type="http://schemas.openxmlformats.org/officeDocument/2006/relationships/audio" Target="../media/audio2.wav"/><Relationship Id="rId20" Type="http://schemas.openxmlformats.org/officeDocument/2006/relationships/audio" Target="../media/audio2.wav"/><Relationship Id="rId21" Type="http://schemas.openxmlformats.org/officeDocument/2006/relationships/audio" Target="../media/audio10.wav"/><Relationship Id="rId22" Type="http://schemas.openxmlformats.org/officeDocument/2006/relationships/audio" Target="../media/audio2.wav"/><Relationship Id="rId23" Type="http://schemas.openxmlformats.org/officeDocument/2006/relationships/audio" Target="../media/audio2.wav"/><Relationship Id="rId24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gif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0" Type="http://schemas.openxmlformats.org/officeDocument/2006/relationships/image" Target="../media/image69.gif"/><Relationship Id="rId11" Type="http://schemas.openxmlformats.org/officeDocument/2006/relationships/image" Target="../media/image70.gif"/><Relationship Id="rId12" Type="http://schemas.openxmlformats.org/officeDocument/2006/relationships/image" Target="../media/image71.png"/><Relationship Id="rId13" Type="http://schemas.openxmlformats.org/officeDocument/2006/relationships/image" Target="../media/image72.gif"/><Relationship Id="rId14" Type="http://schemas.openxmlformats.org/officeDocument/2006/relationships/audio" Target="../media/audio1.wav"/><Relationship Id="rId15" Type="http://schemas.openxmlformats.org/officeDocument/2006/relationships/audio" Target="../media/audio2.wav"/><Relationship Id="rId16" Type="http://schemas.openxmlformats.org/officeDocument/2006/relationships/audio" Target="../media/audio2.wav"/><Relationship Id="rId17" Type="http://schemas.openxmlformats.org/officeDocument/2006/relationships/audio" Target="../media/audio2.wav"/><Relationship Id="rId18" Type="http://schemas.openxmlformats.org/officeDocument/2006/relationships/audio" Target="../media/audio2.wav"/><Relationship Id="rId19" Type="http://schemas.openxmlformats.org/officeDocument/2006/relationships/audio" Target="../media/audio11.wav"/><Relationship Id="rId20" Type="http://schemas.openxmlformats.org/officeDocument/2006/relationships/audio" Target="../media/audio2.wav"/><Relationship Id="rId21" Type="http://schemas.openxmlformats.org/officeDocument/2006/relationships/audio" Target="../media/audio2.wav"/><Relationship Id="rId2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gif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9" Type="http://schemas.openxmlformats.org/officeDocument/2006/relationships/image" Target="../media/image81.gif"/><Relationship Id="rId10" Type="http://schemas.openxmlformats.org/officeDocument/2006/relationships/image" Target="../media/image82.gif"/><Relationship Id="rId11" Type="http://schemas.openxmlformats.org/officeDocument/2006/relationships/image" Target="../media/image83.png"/><Relationship Id="rId12" Type="http://schemas.openxmlformats.org/officeDocument/2006/relationships/image" Target="../media/image84.png"/><Relationship Id="rId13" Type="http://schemas.openxmlformats.org/officeDocument/2006/relationships/image" Target="../media/image85.gif"/><Relationship Id="rId14" Type="http://schemas.openxmlformats.org/officeDocument/2006/relationships/audio" Target="../media/audio1.wav"/><Relationship Id="rId15" Type="http://schemas.openxmlformats.org/officeDocument/2006/relationships/audio" Target="../media/audio2.wav"/><Relationship Id="rId16" Type="http://schemas.openxmlformats.org/officeDocument/2006/relationships/audio" Target="../media/audio2.wav"/><Relationship Id="rId17" Type="http://schemas.openxmlformats.org/officeDocument/2006/relationships/audio" Target="../media/audio2.wav"/><Relationship Id="rId18" Type="http://schemas.openxmlformats.org/officeDocument/2006/relationships/audio" Target="../media/audio2.wav"/><Relationship Id="rId19" Type="http://schemas.openxmlformats.org/officeDocument/2006/relationships/audio" Target="../media/audio12.wav"/><Relationship Id="rId20" Type="http://schemas.openxmlformats.org/officeDocument/2006/relationships/audio" Target="../media/audio2.wav"/><Relationship Id="rId21" Type="http://schemas.openxmlformats.org/officeDocument/2006/relationships/audio" Target="../media/audio2.wav"/><Relationship Id="rId2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gif"/><Relationship Id="rId7" Type="http://schemas.openxmlformats.org/officeDocument/2006/relationships/image" Target="../media/image92.png"/><Relationship Id="rId8" Type="http://schemas.openxmlformats.org/officeDocument/2006/relationships/image" Target="../media/image93.png"/><Relationship Id="rId9" Type="http://schemas.openxmlformats.org/officeDocument/2006/relationships/image" Target="../media/image94.gif"/><Relationship Id="rId10" Type="http://schemas.openxmlformats.org/officeDocument/2006/relationships/image" Target="../media/image95.png"/><Relationship Id="rId11" Type="http://schemas.openxmlformats.org/officeDocument/2006/relationships/image" Target="../media/image96.gif"/><Relationship Id="rId12" Type="http://schemas.openxmlformats.org/officeDocument/2006/relationships/image" Target="../media/image97.png"/><Relationship Id="rId13" Type="http://schemas.openxmlformats.org/officeDocument/2006/relationships/image" Target="../media/image98.gif"/><Relationship Id="rId14" Type="http://schemas.openxmlformats.org/officeDocument/2006/relationships/audio" Target="../media/audio1.wav"/><Relationship Id="rId15" Type="http://schemas.openxmlformats.org/officeDocument/2006/relationships/audio" Target="../media/audio2.wav"/><Relationship Id="rId16" Type="http://schemas.openxmlformats.org/officeDocument/2006/relationships/audio" Target="../media/audio2.wav"/><Relationship Id="rId17" Type="http://schemas.openxmlformats.org/officeDocument/2006/relationships/audio" Target="../media/audio2.wav"/><Relationship Id="rId18" Type="http://schemas.openxmlformats.org/officeDocument/2006/relationships/audio" Target="../media/audio2.wav"/><Relationship Id="rId19" Type="http://schemas.openxmlformats.org/officeDocument/2006/relationships/audio" Target="../media/audio13.wav"/><Relationship Id="rId20" Type="http://schemas.openxmlformats.org/officeDocument/2006/relationships/audio" Target="../media/audio2.wav"/><Relationship Id="rId21" Type="http://schemas.openxmlformats.org/officeDocument/2006/relationships/audio" Target="../media/audio2.wav"/><Relationship Id="rId2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99.png"/><Relationship Id="rId2" Type="http://schemas.openxmlformats.org/officeDocument/2006/relationships/image" Target="../media/image100.png"/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gif"/><Relationship Id="rId7" Type="http://schemas.openxmlformats.org/officeDocument/2006/relationships/image" Target="../media/image105.png"/><Relationship Id="rId8" Type="http://schemas.openxmlformats.org/officeDocument/2006/relationships/image" Target="../media/image106.png"/><Relationship Id="rId9" Type="http://schemas.openxmlformats.org/officeDocument/2006/relationships/image" Target="../media/image107.gif"/><Relationship Id="rId10" Type="http://schemas.openxmlformats.org/officeDocument/2006/relationships/image" Target="../media/image108.png"/><Relationship Id="rId11" Type="http://schemas.openxmlformats.org/officeDocument/2006/relationships/image" Target="../media/image109.gif"/><Relationship Id="rId12" Type="http://schemas.openxmlformats.org/officeDocument/2006/relationships/image" Target="../media/image110.png"/><Relationship Id="rId13" Type="http://schemas.openxmlformats.org/officeDocument/2006/relationships/image" Target="../media/image111.gif"/><Relationship Id="rId14" Type="http://schemas.openxmlformats.org/officeDocument/2006/relationships/audio" Target="../media/audio1.wav"/><Relationship Id="rId15" Type="http://schemas.openxmlformats.org/officeDocument/2006/relationships/audio" Target="../media/audio2.wav"/><Relationship Id="rId16" Type="http://schemas.openxmlformats.org/officeDocument/2006/relationships/audio" Target="../media/audio2.wav"/><Relationship Id="rId17" Type="http://schemas.openxmlformats.org/officeDocument/2006/relationships/audio" Target="../media/audio2.wav"/><Relationship Id="rId18" Type="http://schemas.openxmlformats.org/officeDocument/2006/relationships/audio" Target="../media/audio2.wav"/><Relationship Id="rId19" Type="http://schemas.openxmlformats.org/officeDocument/2006/relationships/audio" Target="../media/audio14.wav"/><Relationship Id="rId20" Type="http://schemas.openxmlformats.org/officeDocument/2006/relationships/audio" Target="../media/audio2.wav"/><Relationship Id="rId21" Type="http://schemas.openxmlformats.org/officeDocument/2006/relationships/audio" Target="../media/audio2.wav"/><Relationship Id="rId2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12.png"/><Relationship Id="rId2" Type="http://schemas.openxmlformats.org/officeDocument/2006/relationships/image" Target="../media/image113.png"/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117.gif"/><Relationship Id="rId7" Type="http://schemas.openxmlformats.org/officeDocument/2006/relationships/image" Target="../media/image118.png"/><Relationship Id="rId8" Type="http://schemas.openxmlformats.org/officeDocument/2006/relationships/image" Target="../media/image119.gif"/><Relationship Id="rId9" Type="http://schemas.openxmlformats.org/officeDocument/2006/relationships/image" Target="../media/image120.gif"/><Relationship Id="rId10" Type="http://schemas.openxmlformats.org/officeDocument/2006/relationships/image" Target="../media/image121.png"/><Relationship Id="rId11" Type="http://schemas.openxmlformats.org/officeDocument/2006/relationships/image" Target="../media/image122.png"/><Relationship Id="rId12" Type="http://schemas.microsoft.com/office/2007/relationships/hdphoto" Target="../media/hdphoto4.wdp"/><Relationship Id="rId13" Type="http://schemas.openxmlformats.org/officeDocument/2006/relationships/image" Target="../media/image123.png"/><Relationship Id="rId14" Type="http://schemas.openxmlformats.org/officeDocument/2006/relationships/image" Target="../media/image124.gif"/><Relationship Id="rId15" Type="http://schemas.openxmlformats.org/officeDocument/2006/relationships/audio" Target="../media/audio1.wav"/><Relationship Id="rId16" Type="http://schemas.openxmlformats.org/officeDocument/2006/relationships/audio" Target="../media/audio2.wav"/><Relationship Id="rId17" Type="http://schemas.openxmlformats.org/officeDocument/2006/relationships/audio" Target="../media/audio2.wav"/><Relationship Id="rId18" Type="http://schemas.openxmlformats.org/officeDocument/2006/relationships/audio" Target="../media/audio2.wav"/><Relationship Id="rId19" Type="http://schemas.openxmlformats.org/officeDocument/2006/relationships/audio" Target="../media/audio2.wav"/><Relationship Id="rId20" Type="http://schemas.openxmlformats.org/officeDocument/2006/relationships/audio" Target="../media/audio15.wav"/><Relationship Id="rId21" Type="http://schemas.openxmlformats.org/officeDocument/2006/relationships/audio" Target="../media/audio2.wav"/><Relationship Id="rId22" Type="http://schemas.openxmlformats.org/officeDocument/2006/relationships/audio" Target="../media/audio2.wav"/><Relationship Id="rId2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25.png"/><Relationship Id="rId2" Type="http://schemas.openxmlformats.org/officeDocument/2006/relationships/image" Target="../media/image126.png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gif"/><Relationship Id="rId7" Type="http://schemas.openxmlformats.org/officeDocument/2006/relationships/image" Target="../media/image131.png"/><Relationship Id="rId8" Type="http://schemas.openxmlformats.org/officeDocument/2006/relationships/image" Target="../media/image132.gif"/><Relationship Id="rId9" Type="http://schemas.openxmlformats.org/officeDocument/2006/relationships/image" Target="../media/image133.gif"/><Relationship Id="rId10" Type="http://schemas.openxmlformats.org/officeDocument/2006/relationships/image" Target="../media/image134.png"/><Relationship Id="rId11" Type="http://schemas.openxmlformats.org/officeDocument/2006/relationships/image" Target="../media/image135.png"/><Relationship Id="rId12" Type="http://schemas.microsoft.com/office/2007/relationships/hdphoto" Target="../media/hdphoto5.wdp"/><Relationship Id="rId13" Type="http://schemas.openxmlformats.org/officeDocument/2006/relationships/image" Target="../media/image136.png"/><Relationship Id="rId14" Type="http://schemas.microsoft.com/office/2007/relationships/hdphoto" Target="../media/hdphoto6.wdp"/><Relationship Id="rId15" Type="http://schemas.openxmlformats.org/officeDocument/2006/relationships/image" Target="../media/image137.gif"/><Relationship Id="rId16" Type="http://schemas.openxmlformats.org/officeDocument/2006/relationships/audio" Target="../media/audio1.wav"/><Relationship Id="rId17" Type="http://schemas.openxmlformats.org/officeDocument/2006/relationships/audio" Target="../media/audio2.wav"/><Relationship Id="rId18" Type="http://schemas.openxmlformats.org/officeDocument/2006/relationships/audio" Target="../media/audio2.wav"/><Relationship Id="rId19" Type="http://schemas.openxmlformats.org/officeDocument/2006/relationships/audio" Target="../media/audio2.wav"/><Relationship Id="rId20" Type="http://schemas.openxmlformats.org/officeDocument/2006/relationships/audio" Target="../media/audio2.wav"/><Relationship Id="rId21" Type="http://schemas.openxmlformats.org/officeDocument/2006/relationships/audio" Target="../media/audio16.wav"/><Relationship Id="rId22" Type="http://schemas.openxmlformats.org/officeDocument/2006/relationships/audio" Target="../media/audio2.wav"/><Relationship Id="rId23" Type="http://schemas.openxmlformats.org/officeDocument/2006/relationships/audio" Target="../media/audio2.wav"/><Relationship Id="rId24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38.png"/><Relationship Id="rId2" Type="http://schemas.microsoft.com/office/2007/relationships/hdphoto" Target="../media/hdphoto7.wdp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microsoft.com/office/2007/relationships/hdphoto" Target="../media/hdphoto1.wdp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audio" Target="../media/audio1.wav"/><Relationship Id="rId9" Type="http://schemas.openxmlformats.org/officeDocument/2006/relationships/audio" Target="../media/audio2.wav"/><Relationship Id="rId10" Type="http://schemas.openxmlformats.org/officeDocument/2006/relationships/audio" Target="../media/audio2.wav"/><Relationship Id="rId11" Type="http://schemas.openxmlformats.org/officeDocument/2006/relationships/audio" Target="../media/audio2.wav"/><Relationship Id="rId12" Type="http://schemas.openxmlformats.org/officeDocument/2006/relationships/audio" Target="../media/audio2.wav"/><Relationship Id="rId13" Type="http://schemas.openxmlformats.org/officeDocument/2006/relationships/audio" Target="../media/audio2.wav"/><Relationship Id="rId14" Type="http://schemas.openxmlformats.org/officeDocument/2006/relationships/audio" Target="../media/audio2.wav"/><Relationship Id="rId15" Type="http://schemas.openxmlformats.org/officeDocument/2006/relationships/audio" Target="../media/audio3.wav"/><Relationship Id="rId16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audio" Target="../media/audio1.wav"/><Relationship Id="rId8" Type="http://schemas.openxmlformats.org/officeDocument/2006/relationships/audio" Target="../media/audio2.wav"/><Relationship Id="rId9" Type="http://schemas.openxmlformats.org/officeDocument/2006/relationships/audio" Target="../media/audio2.wav"/><Relationship Id="rId10" Type="http://schemas.openxmlformats.org/officeDocument/2006/relationships/audio" Target="../media/audio2.wav"/><Relationship Id="rId11" Type="http://schemas.openxmlformats.org/officeDocument/2006/relationships/audio" Target="../media/audio2.wav"/><Relationship Id="rId12" Type="http://schemas.openxmlformats.org/officeDocument/2006/relationships/audio" Target="../media/audio2.wav"/><Relationship Id="rId13" Type="http://schemas.openxmlformats.org/officeDocument/2006/relationships/audio" Target="../media/audio2.wav"/><Relationship Id="rId14" Type="http://schemas.openxmlformats.org/officeDocument/2006/relationships/audio" Target="../media/audio4.wav"/><Relationship Id="rId15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audio" Target="../media/audio1.wav"/><Relationship Id="rId8" Type="http://schemas.openxmlformats.org/officeDocument/2006/relationships/audio" Target="../media/audio2.wav"/><Relationship Id="rId9" Type="http://schemas.openxmlformats.org/officeDocument/2006/relationships/audio" Target="../media/audio2.wav"/><Relationship Id="rId10" Type="http://schemas.openxmlformats.org/officeDocument/2006/relationships/audio" Target="../media/audio2.wav"/><Relationship Id="rId11" Type="http://schemas.openxmlformats.org/officeDocument/2006/relationships/audio" Target="../media/audio2.wav"/><Relationship Id="rId12" Type="http://schemas.openxmlformats.org/officeDocument/2006/relationships/audio" Target="../media/audio2.wav"/><Relationship Id="rId13" Type="http://schemas.openxmlformats.org/officeDocument/2006/relationships/audio" Target="../media/audio2.wav"/><Relationship Id="rId14" Type="http://schemas.openxmlformats.org/officeDocument/2006/relationships/audio" Target="../media/audio5.wav"/><Relationship Id="rId15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audio" Target="../media/audio1.wav"/><Relationship Id="rId8" Type="http://schemas.openxmlformats.org/officeDocument/2006/relationships/audio" Target="../media/audio2.wav"/><Relationship Id="rId9" Type="http://schemas.openxmlformats.org/officeDocument/2006/relationships/audio" Target="../media/audio2.wav"/><Relationship Id="rId10" Type="http://schemas.openxmlformats.org/officeDocument/2006/relationships/audio" Target="../media/audio2.wav"/><Relationship Id="rId11" Type="http://schemas.openxmlformats.org/officeDocument/2006/relationships/audio" Target="../media/audio2.wav"/><Relationship Id="rId12" Type="http://schemas.openxmlformats.org/officeDocument/2006/relationships/audio" Target="../media/audio2.wav"/><Relationship Id="rId13" Type="http://schemas.openxmlformats.org/officeDocument/2006/relationships/audio" Target="../media/audio2.wav"/><Relationship Id="rId14" Type="http://schemas.openxmlformats.org/officeDocument/2006/relationships/audio" Target="../media/audio6.wav"/><Relationship Id="rId15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audio" Target="../media/audio1.wav"/><Relationship Id="rId8" Type="http://schemas.openxmlformats.org/officeDocument/2006/relationships/audio" Target="../media/audio2.wav"/><Relationship Id="rId9" Type="http://schemas.openxmlformats.org/officeDocument/2006/relationships/audio" Target="../media/audio2.wav"/><Relationship Id="rId10" Type="http://schemas.openxmlformats.org/officeDocument/2006/relationships/audio" Target="../media/audio2.wav"/><Relationship Id="rId11" Type="http://schemas.openxmlformats.org/officeDocument/2006/relationships/audio" Target="../media/audio2.wav"/><Relationship Id="rId12" Type="http://schemas.openxmlformats.org/officeDocument/2006/relationships/audio" Target="../media/audio2.wav"/><Relationship Id="rId13" Type="http://schemas.openxmlformats.org/officeDocument/2006/relationships/audio" Target="../media/audio2.wav"/><Relationship Id="rId14" Type="http://schemas.openxmlformats.org/officeDocument/2006/relationships/audio" Target="../media/audio7.wav"/><Relationship Id="rId15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audio" Target="../media/audio1.wav"/><Relationship Id="rId8" Type="http://schemas.openxmlformats.org/officeDocument/2006/relationships/audio" Target="../media/audio2.wav"/><Relationship Id="rId9" Type="http://schemas.openxmlformats.org/officeDocument/2006/relationships/audio" Target="../media/audio2.wav"/><Relationship Id="rId10" Type="http://schemas.openxmlformats.org/officeDocument/2006/relationships/audio" Target="../media/audio2.wav"/><Relationship Id="rId11" Type="http://schemas.openxmlformats.org/officeDocument/2006/relationships/audio" Target="../media/audio2.wav"/><Relationship Id="rId12" Type="http://schemas.openxmlformats.org/officeDocument/2006/relationships/audio" Target="../media/audio2.wav"/><Relationship Id="rId13" Type="http://schemas.openxmlformats.org/officeDocument/2006/relationships/audio" Target="../media/audio2.wav"/><Relationship Id="rId14" Type="http://schemas.openxmlformats.org/officeDocument/2006/relationships/audio" Target="../media/audio8.wav"/><Relationship Id="rId15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audio" Target="../media/audio1.wav"/><Relationship Id="rId8" Type="http://schemas.openxmlformats.org/officeDocument/2006/relationships/audio" Target="../media/audio2.wav"/><Relationship Id="rId9" Type="http://schemas.openxmlformats.org/officeDocument/2006/relationships/audio" Target="../media/audio2.wav"/><Relationship Id="rId10" Type="http://schemas.openxmlformats.org/officeDocument/2006/relationships/audio" Target="../media/audio2.wav"/><Relationship Id="rId11" Type="http://schemas.openxmlformats.org/officeDocument/2006/relationships/audio" Target="../media/audio2.wav"/><Relationship Id="rId12" Type="http://schemas.openxmlformats.org/officeDocument/2006/relationships/audio" Target="../media/audio2.wav"/><Relationship Id="rId13" Type="http://schemas.openxmlformats.org/officeDocument/2006/relationships/audio" Target="../media/audio2.wav"/><Relationship Id="rId14" Type="http://schemas.openxmlformats.org/officeDocument/2006/relationships/audio" Target="../media/audio9.wav"/><Relationship Id="rId15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1475640" y="5446440"/>
            <a:ext cx="6084360" cy="93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1" lang="en-US" sz="6000" spc="-1" strike="noStrike" cap="all">
                <a:solidFill>
                  <a:srgbClr val="4d78bb"/>
                </a:solidFill>
                <a:latin typeface="Arial"/>
              </a:rPr>
              <a:t>CLOTHES</a:t>
            </a:r>
            <a:endParaRPr b="0" lang="en-US" sz="6000" spc="-1" strike="noStrike">
              <a:latin typeface="Arial"/>
            </a:endParaRPr>
          </a:p>
        </p:txBody>
      </p:sp>
      <p:pic>
        <p:nvPicPr>
          <p:cNvPr id="42" name="Picture 10" descr="Play"/>
          <p:cNvPicPr/>
          <p:nvPr/>
        </p:nvPicPr>
        <p:blipFill>
          <a:blip r:embed="rId1"/>
          <a:stretch/>
        </p:blipFill>
        <p:spPr>
          <a:xfrm>
            <a:off x="8101080" y="5805360"/>
            <a:ext cx="853560" cy="853560"/>
          </a:xfrm>
          <a:prstGeom prst="rect">
            <a:avLst/>
          </a:prstGeom>
          <a:ln>
            <a:noFill/>
          </a:ln>
        </p:spPr>
      </p:pic>
      <p:sp>
        <p:nvSpPr>
          <p:cNvPr id="43" name="CustomShape 2"/>
          <p:cNvSpPr/>
          <p:nvPr/>
        </p:nvSpPr>
        <p:spPr>
          <a:xfrm>
            <a:off x="2201760" y="549360"/>
            <a:ext cx="4817880" cy="4824000"/>
          </a:xfrm>
          <a:prstGeom prst="ellipse">
            <a:avLst/>
          </a:prstGeom>
          <a:blipFill rotWithShape="0">
            <a:blip r:embed="rId2"/>
            <a:stretch>
              <a:fillRect/>
            </a:stretch>
          </a:blipFill>
          <a:ln cap="rnd" w="190440">
            <a:solidFill>
              <a:srgbClr val="c8c6bd"/>
            </a:solidFill>
            <a:round/>
          </a:ln>
          <a:effectLst>
            <a:outerShdw algn="bl" blurRad="127000" rotWithShape="0">
              <a:srgbClr val="000000"/>
            </a:outerShdw>
          </a:effectLst>
          <a:scene3d>
            <a:camera fov="5400000" prst="perspectiveFront"/>
            <a:lightRig dir="t" rig="threePt">
              <a:rot lat="0" lon="0" rev="19200000"/>
            </a:lightRig>
          </a:scene3d>
          <a:sp3d extrusionH="25400">
            <a:bevelT prst="hardEdge" w="304800" h="152400"/>
            <a:extrusionClr>
              <a:srgbClr val="000000"/>
            </a:extrusionClr>
          </a:sp3d>
        </p:spPr>
        <p:style>
          <a:lnRef idx="0"/>
          <a:fillRef idx="0"/>
          <a:effectRef idx="0"/>
          <a:fontRef idx="minor"/>
        </p:style>
      </p:sp>
      <p:sp>
        <p:nvSpPr>
          <p:cNvPr id="44" name="CustomShape 3"/>
          <p:cNvSpPr/>
          <p:nvPr/>
        </p:nvSpPr>
        <p:spPr>
          <a:xfrm>
            <a:off x="2714760" y="6357960"/>
            <a:ext cx="38574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BY HERBER</a:t>
            </a:r>
            <a:endParaRPr b="0" lang="en-US" sz="1800" spc="-1" strike="noStrike">
              <a:latin typeface="Arial"/>
            </a:endParaRPr>
          </a:p>
        </p:txBody>
      </p:sp>
    </p:spTree>
  </p:cSld>
  <p:transition spd="slow">
    <p:circl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nodeType="clickEffect" fill="hold">
                      <p:stCondLst>
                        <p:cond delay="0"/>
                      </p:stCondLst>
                      <p:childTnLst>
                        <p:par>
                          <p:cTn id="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entr" presetID="4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3" name="audio1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nodeType="afterEffect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467640" y="304560"/>
            <a:ext cx="8337240" cy="6292440"/>
          </a:xfrm>
          <a:prstGeom prst="roundRect">
            <a:avLst>
              <a:gd name="adj" fmla="val 8447"/>
            </a:avLst>
          </a:prstGeom>
          <a:noFill/>
          <a:ln w="76320">
            <a:solidFill>
              <a:srgbClr val="ff00ff"/>
            </a:solidFill>
            <a:round/>
          </a:ln>
          <a:scene3d>
            <a:camera prst="orthographicFront"/>
            <a:lightRig dir="t" rig="threePt"/>
          </a:scene3d>
          <a:sp3d>
            <a:bevelT prst="coolSlant" w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7" name="Picture 21" descr=""/>
          <p:cNvPicPr/>
          <p:nvPr/>
        </p:nvPicPr>
        <p:blipFill>
          <a:blip r:embed="rId1"/>
          <a:stretch/>
        </p:blipFill>
        <p:spPr>
          <a:xfrm rot="4623600">
            <a:off x="2035440" y="976680"/>
            <a:ext cx="4624920" cy="4736160"/>
          </a:xfrm>
          <a:prstGeom prst="rect">
            <a:avLst/>
          </a:prstGeom>
          <a:ln>
            <a:noFill/>
          </a:ln>
        </p:spPr>
      </p:pic>
      <p:sp>
        <p:nvSpPr>
          <p:cNvPr id="168" name="CustomShape 2"/>
          <p:cNvSpPr/>
          <p:nvPr/>
        </p:nvSpPr>
        <p:spPr>
          <a:xfrm>
            <a:off x="7869240" y="6237360"/>
            <a:ext cx="935640" cy="475200"/>
          </a:xfrm>
          <a:prstGeom prst="actionButtonForwardNext">
            <a:avLst/>
          </a:prstGeom>
          <a:solidFill>
            <a:srgbClr val="00b0f0"/>
          </a:solidFill>
          <a:ln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ffff"/>
                </a:solidFill>
                <a:latin typeface="Calibri"/>
              </a:rPr>
              <a:t>NEXT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69" name="CustomShape 3"/>
          <p:cNvSpPr/>
          <p:nvPr/>
        </p:nvSpPr>
        <p:spPr>
          <a:xfrm>
            <a:off x="3996000" y="2935440"/>
            <a:ext cx="758160" cy="758160"/>
          </a:xfrm>
          <a:prstGeom prst="ellipse">
            <a:avLst/>
          </a:prstGeom>
          <a:gradFill rotWithShape="0">
            <a:gsLst>
              <a:gs pos="0">
                <a:srgbClr val="717171"/>
              </a:gs>
              <a:gs pos="100000">
                <a:srgbClr val="a0a0a0">
                  <a:alpha val="0"/>
                </a:srgbClr>
              </a:gs>
            </a:gsLst>
            <a:lin ang="16200000"/>
          </a:gradFill>
          <a:ln w="76320">
            <a:solidFill>
              <a:schemeClr val="bg1">
                <a:lumMod val="95000"/>
              </a:schemeClr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hreePt"/>
          </a:scene3d>
          <a:sp3d>
            <a:bevelT prst="coolSlant" w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0" name="Picture 6" descr="http://blog.michaelmichelini.com/wp-content/uploads/2010/03/smiley-face.jpg"/>
          <p:cNvPicPr/>
          <p:nvPr/>
        </p:nvPicPr>
        <p:blipFill>
          <a:blip r:embed="rId2"/>
          <a:stretch/>
        </p:blipFill>
        <p:spPr>
          <a:xfrm>
            <a:off x="4048560" y="2973960"/>
            <a:ext cx="653400" cy="653400"/>
          </a:xfrm>
          <a:prstGeom prst="rect">
            <a:avLst/>
          </a:prstGeom>
          <a:ln>
            <a:noFill/>
          </a:ln>
        </p:spPr>
      </p:pic>
      <p:pic>
        <p:nvPicPr>
          <p:cNvPr id="171" name="22 Imagen" descr=""/>
          <p:cNvPicPr/>
          <p:nvPr/>
        </p:nvPicPr>
        <p:blipFill>
          <a:blip r:embed="rId3"/>
          <a:stretch/>
        </p:blipFill>
        <p:spPr>
          <a:xfrm rot="5400000">
            <a:off x="1079640" y="2453040"/>
            <a:ext cx="1249200" cy="1846440"/>
          </a:xfrm>
          <a:prstGeom prst="rect">
            <a:avLst/>
          </a:prstGeom>
          <a:ln>
            <a:noFill/>
          </a:ln>
        </p:spPr>
      </p:pic>
      <p:pic>
        <p:nvPicPr>
          <p:cNvPr id="172" name="5 Imagen" descr=""/>
          <p:cNvPicPr/>
          <p:nvPr/>
        </p:nvPicPr>
        <p:blipFill>
          <a:blip r:embed="rId4"/>
          <a:stretch/>
        </p:blipFill>
        <p:spPr>
          <a:xfrm>
            <a:off x="-29520" y="2969280"/>
            <a:ext cx="1620360" cy="963360"/>
          </a:xfrm>
          <a:prstGeom prst="rect">
            <a:avLst/>
          </a:prstGeom>
          <a:ln>
            <a:noFill/>
          </a:ln>
          <a:effectLst>
            <a:outerShdw algn="tl" blurRad="139700" dir="2700000" dist="101314" rotWithShape="0">
              <a:srgbClr val="000000">
                <a:alpha val="62000"/>
              </a:srgbClr>
            </a:outerShdw>
          </a:effectLst>
        </p:spPr>
      </p:pic>
      <p:pic>
        <p:nvPicPr>
          <p:cNvPr id="173" name="Picture 2" descr="http://farm3.staticflickr.com/2497/4191381447_f140f165b7_z.jpg?zz=1"/>
          <p:cNvPicPr/>
          <p:nvPr/>
        </p:nvPicPr>
        <p:blipFill>
          <a:blip r:embed="rId5"/>
          <a:srcRect l="15008" t="0" r="18324" b="0"/>
          <a:stretch/>
        </p:blipFill>
        <p:spPr>
          <a:xfrm>
            <a:off x="179640" y="3800880"/>
            <a:ext cx="3089160" cy="3084120"/>
          </a:xfrm>
          <a:prstGeom prst="rect">
            <a:avLst/>
          </a:prstGeom>
          <a:ln>
            <a:noFill/>
          </a:ln>
          <a:effectLst>
            <a:outerShdw algn="ctr" blurRad="190500" dist="50760" rotWithShape="0">
              <a:schemeClr val="tx1"/>
            </a:outerShdw>
          </a:effectLst>
        </p:spPr>
      </p:pic>
      <p:pic>
        <p:nvPicPr>
          <p:cNvPr id="174" name="16 Imagen" descr=""/>
          <p:cNvPicPr/>
          <p:nvPr/>
        </p:nvPicPr>
        <p:blipFill>
          <a:blip r:embed="rId6"/>
          <a:stretch/>
        </p:blipFill>
        <p:spPr>
          <a:xfrm>
            <a:off x="5886000" y="619200"/>
            <a:ext cx="1197360" cy="10184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175" name="19 Imagen" descr=""/>
          <p:cNvPicPr/>
          <p:nvPr/>
        </p:nvPicPr>
        <p:blipFill>
          <a:blip r:embed="rId7"/>
          <a:stretch/>
        </p:blipFill>
        <p:spPr>
          <a:xfrm>
            <a:off x="-29520" y="116640"/>
            <a:ext cx="2815920" cy="1773360"/>
          </a:xfrm>
          <a:prstGeom prst="rect">
            <a:avLst/>
          </a:prstGeom>
          <a:ln>
            <a:noFill/>
          </a:ln>
        </p:spPr>
      </p:pic>
      <p:pic>
        <p:nvPicPr>
          <p:cNvPr id="176" name="30 Imagen" descr="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353360" y="639360"/>
            <a:ext cx="1292400" cy="111312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177" name="31 Imagen" descr=""/>
          <p:cNvPicPr/>
          <p:nvPr/>
        </p:nvPicPr>
        <p:blipFill>
          <a:blip r:embed="rId10"/>
          <a:stretch/>
        </p:blipFill>
        <p:spPr>
          <a:xfrm>
            <a:off x="6734160" y="1950480"/>
            <a:ext cx="975240" cy="10184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178" name="32 Imagen" descr=""/>
          <p:cNvPicPr/>
          <p:nvPr/>
        </p:nvPicPr>
        <p:blipFill>
          <a:blip r:embed="rId11"/>
          <a:srcRect l="6459" t="0" r="0" b="0"/>
          <a:stretch/>
        </p:blipFill>
        <p:spPr>
          <a:xfrm>
            <a:off x="6472080" y="3594600"/>
            <a:ext cx="1484280" cy="12740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179" name="33 Imagen" descr=""/>
          <p:cNvPicPr/>
          <p:nvPr/>
        </p:nvPicPr>
        <p:blipFill>
          <a:blip r:embed="rId12"/>
          <a:stretch/>
        </p:blipFill>
        <p:spPr>
          <a:xfrm>
            <a:off x="7325280" y="2826720"/>
            <a:ext cx="1197360" cy="94860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180" name="34 Imagen" descr=""/>
          <p:cNvPicPr/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393320" y="4764960"/>
            <a:ext cx="1197360" cy="9680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181" name="35 Imagen" descr=""/>
          <p:cNvPicPr/>
          <p:nvPr/>
        </p:nvPicPr>
        <p:blipFill>
          <a:blip r:embed="rId15"/>
          <a:stretch/>
        </p:blipFill>
        <p:spPr>
          <a:xfrm>
            <a:off x="5951880" y="5090400"/>
            <a:ext cx="1131480" cy="12560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</p:spTree>
  </p:cSld>
  <mc:AlternateContent>
    <mc:Choice Requires="p14">
      <p:transition spd="med" p14:dur="800">
        <p:circle/>
      </p:transition>
    </mc:Choice>
    <mc:Fallback>
      <p:transition spd="med">
        <p:circle/>
      </p:transition>
    </mc:Fallback>
  </mc:AlternateContent>
  <p:timing>
    <p:tnLst>
      <p:par>
        <p:cTn id="570" dur="indefinite" restart="never" nodeType="tmRoot">
          <p:childTnLst>
            <p:seq>
              <p:cTn id="571" restart="whenNotActive" nodeType="interactiveSeq" fill="hold">
                <p:stCondLst>
                  <p:cond delay="0" evt="onClick">
                    <p:tgtEl>
                      <p:spTgt spid="172"/>
                    </p:tgtEl>
                  </p:cond>
                </p:stCondLst>
                <p:childTnLst>
                  <p:par>
                    <p:cTn id="572" nodeType="clickEffect" fill="hold">
                      <p:stCondLst>
                        <p:cond delay="0" evt="onClick">
                          <p:tgtEl>
                            <p:spTgt spid="172"/>
                          </p:tgtEl>
                        </p:cond>
                      </p:stCondLst>
                      <p:childTnLst>
                        <p:par>
                          <p:cTn id="57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74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5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574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6" name="audio1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576" restart="whenNotActive" nodeType="interactiveSeq" fill="hold">
                <p:stCondLst>
                  <p:cond delay="0" evt="onClick">
                    <p:tgtEl>
                      <p:spTgt spid="174"/>
                    </p:tgtEl>
                  </p:cond>
                </p:stCondLst>
                <p:childTnLst>
                  <p:par>
                    <p:cTn id="577" fill="hold">
                      <p:stCondLst>
                        <p:cond delay="0" evt="onClick">
                          <p:tgtEl>
                            <p:spTgt spid="174"/>
                          </p:tgtEl>
                        </p:cond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indefinite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81" dur="indefinite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579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7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582" restart="whenNotActive" nodeType="interactiveSeq" fill="hold">
                <p:stCondLst>
                  <p:cond delay="0" evt="onClick">
                    <p:tgtEl>
                      <p:spTgt spid="176"/>
                    </p:tgtEl>
                  </p:cond>
                </p:stCondLst>
                <p:childTnLst>
                  <p:par>
                    <p:cTn id="583" fill="hold">
                      <p:stCondLst>
                        <p:cond delay="0" evt="onClick">
                          <p:tgtEl>
                            <p:spTgt spid="176"/>
                          </p:tgtEl>
                        </p:cond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indefinite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87" dur="indefinite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585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8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588" restart="whenNotActive" nodeType="interactiveSeq" fill="hold">
                <p:stCondLst>
                  <p:cond delay="0" evt="onClick">
                    <p:tgtEl>
                      <p:spTgt spid="177"/>
                    </p:tgtEl>
                  </p:cond>
                </p:stCondLst>
                <p:childTnLst>
                  <p:par>
                    <p:cTn id="589" fill="hold">
                      <p:stCondLst>
                        <p:cond delay="0" evt="onClick">
                          <p:tgtEl>
                            <p:spTgt spid="177"/>
                          </p:tgtEl>
                        </p:cond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indefinite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93" dur="indefinite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591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9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594" restart="whenNotActive" nodeType="interactiveSeq" fill="hold">
                <p:stCondLst>
                  <p:cond delay="0" evt="onClick">
                    <p:tgtEl>
                      <p:spTgt spid="178"/>
                    </p:tgtEl>
                  </p:cond>
                </p:stCondLst>
                <p:childTnLst>
                  <p:par>
                    <p:cTn id="595" fill="hold">
                      <p:stCondLst>
                        <p:cond delay="0" evt="onClick">
                          <p:tgtEl>
                            <p:spTgt spid="178"/>
                          </p:tgtEl>
                        </p:cond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indefinite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99" dur="indefinite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597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20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600" restart="whenNotActive" nodeType="interactiveSeq" fill="hold">
                <p:stCondLst>
                  <p:cond delay="0" evt="onClick">
                    <p:tgtEl>
                      <p:spTgt spid="179"/>
                    </p:tgtEl>
                  </p:cond>
                </p:stCondLst>
                <p:childTnLst>
                  <p:par>
                    <p:cTn id="601" fill="hold">
                      <p:stCondLst>
                        <p:cond delay="0" evt="onClick">
                          <p:tgtEl>
                            <p:spTgt spid="179"/>
                          </p:tgtEl>
                        </p:cond>
                      </p:stCondLst>
                      <p:childTnLst>
                        <p:par>
                          <p:cTn id="602" fill="hold">
                            <p:stCondLst>
                              <p:cond delay="0"/>
                            </p:stCondLst>
                            <p:childTnLst>
                              <p:par>
                                <p:cTn id="603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4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603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21" name="audio10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  <p:par>
                                <p:cTn id="605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indefinite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07" dur="indefinite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indefinite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10" dur="indefinite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indefinite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13" dur="indefinite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indefinite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16" dur="indefinite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indefinite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19" dur="indefinite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indefinite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22" dur="indefinite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25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6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62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1000"/>
                            </p:stCondLst>
                            <p:childTnLst>
                              <p:par>
                                <p:cTn id="629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631" restart="whenNotActive" nodeType="interactiveSeq" fill="hold">
                <p:stCondLst>
                  <p:cond delay="0" evt="onClick">
                    <p:tgtEl>
                      <p:spTgt spid="180"/>
                    </p:tgtEl>
                  </p:cond>
                </p:stCondLst>
                <p:childTnLst>
                  <p:par>
                    <p:cTn id="632" fill="hold">
                      <p:stCondLst>
                        <p:cond delay="0" evt="onClick">
                          <p:tgtEl>
                            <p:spTgt spid="180"/>
                          </p:tgtEl>
                        </p:cond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indefinite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36" dur="indefinite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634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22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637" restart="whenNotActive" nodeType="interactiveSeq" fill="hold">
                <p:stCondLst>
                  <p:cond delay="0" evt="onClick">
                    <p:tgtEl>
                      <p:spTgt spid="181"/>
                    </p:tgtEl>
                  </p:cond>
                </p:stCondLst>
                <p:childTnLst>
                  <p:par>
                    <p:cTn id="638" fill="hold">
                      <p:stCondLst>
                        <p:cond delay="0" evt="onClick">
                          <p:tgtEl>
                            <p:spTgt spid="181"/>
                          </p:tgtEl>
                        </p:cond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indefinite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42" dur="indefinite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640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23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467640" y="304560"/>
            <a:ext cx="8337240" cy="6292440"/>
          </a:xfrm>
          <a:prstGeom prst="roundRect">
            <a:avLst>
              <a:gd name="adj" fmla="val 8447"/>
            </a:avLst>
          </a:prstGeom>
          <a:noFill/>
          <a:ln w="76320">
            <a:solidFill>
              <a:srgbClr val="ff00ff"/>
            </a:solidFill>
            <a:round/>
          </a:ln>
          <a:scene3d>
            <a:camera prst="orthographicFront"/>
            <a:lightRig dir="t" rig="threePt"/>
          </a:scene3d>
          <a:sp3d>
            <a:bevelT prst="coolSlant" w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3" name="Picture 21" descr=""/>
          <p:cNvPicPr/>
          <p:nvPr/>
        </p:nvPicPr>
        <p:blipFill>
          <a:blip r:embed="rId1"/>
          <a:stretch/>
        </p:blipFill>
        <p:spPr>
          <a:xfrm rot="7767000">
            <a:off x="2035440" y="973440"/>
            <a:ext cx="4624920" cy="4736160"/>
          </a:xfrm>
          <a:prstGeom prst="rect">
            <a:avLst/>
          </a:prstGeom>
          <a:ln>
            <a:noFill/>
          </a:ln>
        </p:spPr>
      </p:pic>
      <p:sp>
        <p:nvSpPr>
          <p:cNvPr id="184" name="CustomShape 2"/>
          <p:cNvSpPr/>
          <p:nvPr/>
        </p:nvSpPr>
        <p:spPr>
          <a:xfrm>
            <a:off x="7869240" y="6237360"/>
            <a:ext cx="935640" cy="475200"/>
          </a:xfrm>
          <a:prstGeom prst="actionButtonForwardNext">
            <a:avLst/>
          </a:prstGeom>
          <a:solidFill>
            <a:srgbClr val="00b0f0"/>
          </a:solidFill>
          <a:ln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ffff"/>
                </a:solidFill>
                <a:latin typeface="Calibri"/>
              </a:rPr>
              <a:t>NEXT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85" name="CustomShape 3"/>
          <p:cNvSpPr/>
          <p:nvPr/>
        </p:nvSpPr>
        <p:spPr>
          <a:xfrm>
            <a:off x="3996000" y="2931840"/>
            <a:ext cx="758160" cy="758160"/>
          </a:xfrm>
          <a:prstGeom prst="ellipse">
            <a:avLst/>
          </a:prstGeom>
          <a:gradFill rotWithShape="0">
            <a:gsLst>
              <a:gs pos="0">
                <a:srgbClr val="717171"/>
              </a:gs>
              <a:gs pos="100000">
                <a:srgbClr val="a0a0a0">
                  <a:alpha val="0"/>
                </a:srgbClr>
              </a:gs>
            </a:gsLst>
            <a:lin ang="16200000"/>
          </a:gradFill>
          <a:ln w="76320">
            <a:solidFill>
              <a:schemeClr val="bg1">
                <a:lumMod val="95000"/>
              </a:schemeClr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hreePt"/>
          </a:scene3d>
          <a:sp3d>
            <a:bevelT prst="coolSlant" w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6" name="Picture 6" descr="http://blog.michaelmichelini.com/wp-content/uploads/2010/03/smiley-face.jpg"/>
          <p:cNvPicPr/>
          <p:nvPr/>
        </p:nvPicPr>
        <p:blipFill>
          <a:blip r:embed="rId2"/>
          <a:stretch/>
        </p:blipFill>
        <p:spPr>
          <a:xfrm>
            <a:off x="4048560" y="2970720"/>
            <a:ext cx="653400" cy="653400"/>
          </a:xfrm>
          <a:prstGeom prst="rect">
            <a:avLst/>
          </a:prstGeom>
          <a:ln>
            <a:noFill/>
          </a:ln>
        </p:spPr>
      </p:pic>
      <p:pic>
        <p:nvPicPr>
          <p:cNvPr id="187" name="22 Imagen" descr=""/>
          <p:cNvPicPr/>
          <p:nvPr/>
        </p:nvPicPr>
        <p:blipFill>
          <a:blip r:embed="rId3"/>
          <a:stretch/>
        </p:blipFill>
        <p:spPr>
          <a:xfrm rot="5400000">
            <a:off x="1079640" y="2453040"/>
            <a:ext cx="1249200" cy="1846440"/>
          </a:xfrm>
          <a:prstGeom prst="rect">
            <a:avLst/>
          </a:prstGeom>
          <a:ln>
            <a:noFill/>
          </a:ln>
        </p:spPr>
      </p:pic>
      <p:pic>
        <p:nvPicPr>
          <p:cNvPr id="188" name="5 Imagen" descr=""/>
          <p:cNvPicPr/>
          <p:nvPr/>
        </p:nvPicPr>
        <p:blipFill>
          <a:blip r:embed="rId4"/>
          <a:stretch/>
        </p:blipFill>
        <p:spPr>
          <a:xfrm>
            <a:off x="-29520" y="2969280"/>
            <a:ext cx="1620360" cy="963360"/>
          </a:xfrm>
          <a:prstGeom prst="rect">
            <a:avLst/>
          </a:prstGeom>
          <a:ln>
            <a:noFill/>
          </a:ln>
          <a:effectLst>
            <a:outerShdw algn="tl" blurRad="139700" dir="2700000" dist="101314" rotWithShape="0">
              <a:srgbClr val="000000">
                <a:alpha val="62000"/>
              </a:srgbClr>
            </a:outerShdw>
          </a:effectLst>
        </p:spPr>
      </p:pic>
      <p:pic>
        <p:nvPicPr>
          <p:cNvPr id="189" name="Picture 2" descr="http://farm3.staticflickr.com/2497/4191381447_f140f165b7_z.jpg?zz=1"/>
          <p:cNvPicPr/>
          <p:nvPr/>
        </p:nvPicPr>
        <p:blipFill>
          <a:blip r:embed="rId5"/>
          <a:srcRect l="15008" t="0" r="18324" b="0"/>
          <a:stretch/>
        </p:blipFill>
        <p:spPr>
          <a:xfrm>
            <a:off x="179640" y="3800880"/>
            <a:ext cx="3089160" cy="3084120"/>
          </a:xfrm>
          <a:prstGeom prst="rect">
            <a:avLst/>
          </a:prstGeom>
          <a:ln>
            <a:noFill/>
          </a:ln>
          <a:effectLst>
            <a:outerShdw algn="ctr" blurRad="190500" dist="50760" rotWithShape="0">
              <a:schemeClr val="tx1"/>
            </a:outerShdw>
          </a:effectLst>
        </p:spPr>
      </p:pic>
      <p:pic>
        <p:nvPicPr>
          <p:cNvPr id="190" name="16 Imagen" descr=""/>
          <p:cNvPicPr/>
          <p:nvPr/>
        </p:nvPicPr>
        <p:blipFill>
          <a:blip r:embed="rId6"/>
          <a:stretch/>
        </p:blipFill>
        <p:spPr>
          <a:xfrm>
            <a:off x="5886000" y="619200"/>
            <a:ext cx="1197360" cy="10184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191" name="19 Imagen" descr=""/>
          <p:cNvPicPr/>
          <p:nvPr/>
        </p:nvPicPr>
        <p:blipFill>
          <a:blip r:embed="rId7"/>
          <a:stretch/>
        </p:blipFill>
        <p:spPr>
          <a:xfrm>
            <a:off x="-29520" y="116640"/>
            <a:ext cx="2815920" cy="1773360"/>
          </a:xfrm>
          <a:prstGeom prst="rect">
            <a:avLst/>
          </a:prstGeom>
          <a:ln>
            <a:noFill/>
          </a:ln>
        </p:spPr>
      </p:pic>
      <p:pic>
        <p:nvPicPr>
          <p:cNvPr id="192" name="30 Imagen" descr="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353360" y="639360"/>
            <a:ext cx="1292400" cy="111312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193" name="31 Imagen" descr=""/>
          <p:cNvPicPr/>
          <p:nvPr/>
        </p:nvPicPr>
        <p:blipFill>
          <a:blip r:embed="rId9"/>
          <a:stretch/>
        </p:blipFill>
        <p:spPr>
          <a:xfrm>
            <a:off x="6734160" y="1950480"/>
            <a:ext cx="975240" cy="10184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194" name="32 Imagen" descr=""/>
          <p:cNvPicPr/>
          <p:nvPr/>
        </p:nvPicPr>
        <p:blipFill>
          <a:blip r:embed="rId10"/>
          <a:srcRect l="6459" t="0" r="0" b="0"/>
          <a:stretch/>
        </p:blipFill>
        <p:spPr>
          <a:xfrm>
            <a:off x="6472080" y="3594600"/>
            <a:ext cx="1484280" cy="12740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195" name="33 Imagen" descr=""/>
          <p:cNvPicPr/>
          <p:nvPr/>
        </p:nvPicPr>
        <p:blipFill>
          <a:blip r:embed="rId11"/>
          <a:stretch/>
        </p:blipFill>
        <p:spPr>
          <a:xfrm>
            <a:off x="5933520" y="5013000"/>
            <a:ext cx="1230120" cy="13658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196" name="34 Imagen" descr=""/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393320" y="4764960"/>
            <a:ext cx="1197360" cy="9680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197" name="35 Imagen" descr=""/>
          <p:cNvPicPr/>
          <p:nvPr/>
        </p:nvPicPr>
        <p:blipFill>
          <a:blip r:embed="rId13"/>
          <a:stretch/>
        </p:blipFill>
        <p:spPr>
          <a:xfrm>
            <a:off x="7327800" y="2814480"/>
            <a:ext cx="1244520" cy="9860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</p:spTree>
  </p:cSld>
  <mc:AlternateContent>
    <mc:Choice Requires="p14">
      <p:transition spd="med" p14:dur="800">
        <p:circle/>
      </p:transition>
    </mc:Choice>
    <mc:Fallback>
      <p:transition spd="med">
        <p:circle/>
      </p:transition>
    </mc:Fallback>
  </mc:AlternateContent>
  <p:timing>
    <p:tnLst>
      <p:par>
        <p:cTn id="643" dur="indefinite" restart="never" nodeType="tmRoot">
          <p:childTnLst>
            <p:seq>
              <p:cTn id="644" restart="whenNotActive" nodeType="interactiveSeq" fill="hold">
                <p:stCondLst>
                  <p:cond delay="0" evt="onClick">
                    <p:tgtEl>
                      <p:spTgt spid="188"/>
                    </p:tgtEl>
                  </p:cond>
                </p:stCondLst>
                <p:childTnLst>
                  <p:par>
                    <p:cTn id="645" nodeType="clickEffect" fill="hold">
                      <p:stCondLst>
                        <p:cond delay="0" evt="onClick">
                          <p:tgtEl>
                            <p:spTgt spid="188"/>
                          </p:tgtEl>
                        </p:cond>
                      </p:stCondLst>
                      <p:childTnLst>
                        <p:par>
                          <p:cTn id="64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47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48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647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4" name="audio1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649" restart="whenNotActive" nodeType="interactiveSeq" fill="hold">
                <p:stCondLst>
                  <p:cond delay="0" evt="onClick">
                    <p:tgtEl>
                      <p:spTgt spid="190"/>
                    </p:tgtEl>
                  </p:cond>
                </p:stCondLst>
                <p:childTnLst>
                  <p:par>
                    <p:cTn id="650" fill="hold">
                      <p:stCondLst>
                        <p:cond delay="0" evt="onClick">
                          <p:tgtEl>
                            <p:spTgt spid="190"/>
                          </p:tgtEl>
                        </p:cond>
                      </p:stCondLst>
                      <p:childTnLst>
                        <p:par>
                          <p:cTn id="651" fill="hold">
                            <p:stCondLst>
                              <p:cond delay="0"/>
                            </p:stCondLst>
                            <p:childTnLst>
                              <p:par>
                                <p:cTn id="652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indefinite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54" dur="indefinite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652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5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655" restart="whenNotActive" nodeType="interactiveSeq" fill="hold">
                <p:stCondLst>
                  <p:cond delay="0" evt="onClick">
                    <p:tgtEl>
                      <p:spTgt spid="192"/>
                    </p:tgtEl>
                  </p:cond>
                </p:stCondLst>
                <p:childTnLst>
                  <p:par>
                    <p:cTn id="656" fill="hold">
                      <p:stCondLst>
                        <p:cond delay="0" evt="onClick">
                          <p:tgtEl>
                            <p:spTgt spid="192"/>
                          </p:tgtEl>
                        </p:cond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indefinite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60" dur="indefinite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658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6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661" restart="whenNotActive" nodeType="interactiveSeq" fill="hold">
                <p:stCondLst>
                  <p:cond delay="0" evt="onClick">
                    <p:tgtEl>
                      <p:spTgt spid="193"/>
                    </p:tgtEl>
                  </p:cond>
                </p:stCondLst>
                <p:childTnLst>
                  <p:par>
                    <p:cTn id="662" fill="hold">
                      <p:stCondLst>
                        <p:cond delay="0" evt="onClick">
                          <p:tgtEl>
                            <p:spTgt spid="193"/>
                          </p:tgtEl>
                        </p:cond>
                      </p:stCondLst>
                      <p:childTnLst>
                        <p:par>
                          <p:cTn id="663" fill="hold">
                            <p:stCondLst>
                              <p:cond delay="0"/>
                            </p:stCondLst>
                            <p:childTnLst>
                              <p:par>
                                <p:cTn id="664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indefinite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66" dur="indefinite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664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7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667" restart="whenNotActive" nodeType="interactiveSeq" fill="hold">
                <p:stCondLst>
                  <p:cond delay="0" evt="onClick">
                    <p:tgtEl>
                      <p:spTgt spid="194"/>
                    </p:tgtEl>
                  </p:cond>
                </p:stCondLst>
                <p:childTnLst>
                  <p:par>
                    <p:cTn id="668" fill="hold">
                      <p:stCondLst>
                        <p:cond delay="0" evt="onClick">
                          <p:tgtEl>
                            <p:spTgt spid="194"/>
                          </p:tgtEl>
                        </p:cond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indefinite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72" dur="indefinite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670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8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673" restart="whenNotActive" nodeType="interactiveSeq" fill="hold">
                <p:stCondLst>
                  <p:cond delay="0" evt="onClick">
                    <p:tgtEl>
                      <p:spTgt spid="195"/>
                    </p:tgtEl>
                  </p:cond>
                </p:stCondLst>
                <p:childTnLst>
                  <p:par>
                    <p:cTn id="674" fill="hold">
                      <p:stCondLst>
                        <p:cond delay="0" evt="onClick">
                          <p:tgtEl>
                            <p:spTgt spid="195"/>
                          </p:tgtEl>
                        </p:cond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7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676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9" name="audio11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  <p:par>
                                <p:cTn id="678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indefinite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80" dur="indefinite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1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indefinite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83" dur="indefinite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4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indefinite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86" dur="indefinite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7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indefinite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89" dur="indefinite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0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indefinite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92" dur="indefinite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3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indefinite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95" dur="indefinite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6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9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99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0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1000"/>
                            </p:stCondLst>
                            <p:childTnLst>
                              <p:par>
                                <p:cTn id="702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04" restart="whenNotActive" nodeType="interactiveSeq" fill="hold">
                <p:stCondLst>
                  <p:cond delay="0" evt="onClick">
                    <p:tgtEl>
                      <p:spTgt spid="196"/>
                    </p:tgtEl>
                  </p:cond>
                </p:stCondLst>
                <p:childTnLst>
                  <p:par>
                    <p:cTn id="705" fill="hold">
                      <p:stCondLst>
                        <p:cond delay="0" evt="onClick">
                          <p:tgtEl>
                            <p:spTgt spid="196"/>
                          </p:tgtEl>
                        </p:cond>
                      </p:stCondLst>
                      <p:childTnLst>
                        <p:par>
                          <p:cTn id="706" fill="hold">
                            <p:stCondLst>
                              <p:cond delay="0"/>
                            </p:stCondLst>
                            <p:childTnLst>
                              <p:par>
                                <p:cTn id="707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indefinite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709" dur="indefinite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707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20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10" restart="whenNotActive" nodeType="interactiveSeq" fill="hold">
                <p:stCondLst>
                  <p:cond delay="0" evt="onClick">
                    <p:tgtEl>
                      <p:spTgt spid="197"/>
                    </p:tgtEl>
                  </p:cond>
                </p:stCondLst>
                <p:childTnLst>
                  <p:par>
                    <p:cTn id="711" fill="hold">
                      <p:stCondLst>
                        <p:cond delay="0" evt="onClick">
                          <p:tgtEl>
                            <p:spTgt spid="197"/>
                          </p:tgtEl>
                        </p:cond>
                      </p:stCondLst>
                      <p:childTnLst>
                        <p:par>
                          <p:cTn id="712" fill="hold">
                            <p:stCondLst>
                              <p:cond delay="0"/>
                            </p:stCondLst>
                            <p:childTnLst>
                              <p:par>
                                <p:cTn id="713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indefinite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715" dur="indefinite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713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21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467640" y="304560"/>
            <a:ext cx="8337240" cy="6292440"/>
          </a:xfrm>
          <a:prstGeom prst="roundRect">
            <a:avLst>
              <a:gd name="adj" fmla="val 8447"/>
            </a:avLst>
          </a:prstGeom>
          <a:noFill/>
          <a:ln w="76320">
            <a:solidFill>
              <a:srgbClr val="ff00ff"/>
            </a:solidFill>
            <a:round/>
          </a:ln>
          <a:scene3d>
            <a:camera prst="orthographicFront"/>
            <a:lightRig dir="t" rig="threePt"/>
          </a:scene3d>
          <a:sp3d>
            <a:bevelT prst="coolSlant" w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9" name="Picture 21" descr=""/>
          <p:cNvPicPr/>
          <p:nvPr/>
        </p:nvPicPr>
        <p:blipFill>
          <a:blip r:embed="rId1"/>
          <a:stretch/>
        </p:blipFill>
        <p:spPr>
          <a:xfrm rot="10800000">
            <a:off x="1980000" y="973440"/>
            <a:ext cx="4624920" cy="4736160"/>
          </a:xfrm>
          <a:prstGeom prst="rect">
            <a:avLst/>
          </a:prstGeom>
          <a:ln>
            <a:noFill/>
          </a:ln>
        </p:spPr>
      </p:pic>
      <p:sp>
        <p:nvSpPr>
          <p:cNvPr id="200" name="CustomShape 2"/>
          <p:cNvSpPr/>
          <p:nvPr/>
        </p:nvSpPr>
        <p:spPr>
          <a:xfrm>
            <a:off x="7869240" y="6237360"/>
            <a:ext cx="935640" cy="475200"/>
          </a:xfrm>
          <a:prstGeom prst="actionButtonForwardNext">
            <a:avLst/>
          </a:prstGeom>
          <a:solidFill>
            <a:srgbClr val="00b0f0"/>
          </a:solidFill>
          <a:ln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ffff"/>
                </a:solidFill>
                <a:latin typeface="Calibri"/>
              </a:rPr>
              <a:t>NEXT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01" name="CustomShape 3"/>
          <p:cNvSpPr/>
          <p:nvPr/>
        </p:nvSpPr>
        <p:spPr>
          <a:xfrm>
            <a:off x="3996000" y="2931840"/>
            <a:ext cx="758160" cy="758160"/>
          </a:xfrm>
          <a:prstGeom prst="ellipse">
            <a:avLst/>
          </a:prstGeom>
          <a:gradFill rotWithShape="0">
            <a:gsLst>
              <a:gs pos="0">
                <a:srgbClr val="717171"/>
              </a:gs>
              <a:gs pos="100000">
                <a:srgbClr val="a0a0a0">
                  <a:alpha val="0"/>
                </a:srgbClr>
              </a:gs>
            </a:gsLst>
            <a:lin ang="16200000"/>
          </a:gradFill>
          <a:ln w="76320">
            <a:solidFill>
              <a:schemeClr val="bg1">
                <a:lumMod val="95000"/>
              </a:schemeClr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hreePt"/>
          </a:scene3d>
          <a:sp3d>
            <a:bevelT prst="coolSlant" w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2" name="Picture 6" descr="http://blog.michaelmichelini.com/wp-content/uploads/2010/03/smiley-face.jpg"/>
          <p:cNvPicPr/>
          <p:nvPr/>
        </p:nvPicPr>
        <p:blipFill>
          <a:blip r:embed="rId2"/>
          <a:stretch/>
        </p:blipFill>
        <p:spPr>
          <a:xfrm>
            <a:off x="4048560" y="2970720"/>
            <a:ext cx="653400" cy="653400"/>
          </a:xfrm>
          <a:prstGeom prst="rect">
            <a:avLst/>
          </a:prstGeom>
          <a:ln>
            <a:noFill/>
          </a:ln>
        </p:spPr>
      </p:pic>
      <p:pic>
        <p:nvPicPr>
          <p:cNvPr id="203" name="22 Imagen" descr=""/>
          <p:cNvPicPr/>
          <p:nvPr/>
        </p:nvPicPr>
        <p:blipFill>
          <a:blip r:embed="rId3"/>
          <a:stretch/>
        </p:blipFill>
        <p:spPr>
          <a:xfrm rot="5400000">
            <a:off x="1079640" y="2453040"/>
            <a:ext cx="1249200" cy="1846440"/>
          </a:xfrm>
          <a:prstGeom prst="rect">
            <a:avLst/>
          </a:prstGeom>
          <a:ln>
            <a:noFill/>
          </a:ln>
        </p:spPr>
      </p:pic>
      <p:pic>
        <p:nvPicPr>
          <p:cNvPr id="204" name="5 Imagen" descr=""/>
          <p:cNvPicPr/>
          <p:nvPr/>
        </p:nvPicPr>
        <p:blipFill>
          <a:blip r:embed="rId4"/>
          <a:stretch/>
        </p:blipFill>
        <p:spPr>
          <a:xfrm>
            <a:off x="-29520" y="2969280"/>
            <a:ext cx="1620360" cy="963360"/>
          </a:xfrm>
          <a:prstGeom prst="rect">
            <a:avLst/>
          </a:prstGeom>
          <a:ln>
            <a:noFill/>
          </a:ln>
          <a:effectLst>
            <a:outerShdw algn="tl" blurRad="139700" dir="2700000" dist="101314" rotWithShape="0">
              <a:srgbClr val="000000">
                <a:alpha val="62000"/>
              </a:srgbClr>
            </a:outerShdw>
          </a:effectLst>
        </p:spPr>
      </p:pic>
      <p:pic>
        <p:nvPicPr>
          <p:cNvPr id="205" name="Picture 2" descr="http://farm3.staticflickr.com/2497/4191381447_f140f165b7_z.jpg?zz=1"/>
          <p:cNvPicPr/>
          <p:nvPr/>
        </p:nvPicPr>
        <p:blipFill>
          <a:blip r:embed="rId5"/>
          <a:srcRect l="15008" t="0" r="18324" b="0"/>
          <a:stretch/>
        </p:blipFill>
        <p:spPr>
          <a:xfrm>
            <a:off x="179640" y="3800880"/>
            <a:ext cx="3089160" cy="3084120"/>
          </a:xfrm>
          <a:prstGeom prst="rect">
            <a:avLst/>
          </a:prstGeom>
          <a:ln>
            <a:noFill/>
          </a:ln>
          <a:effectLst>
            <a:outerShdw algn="ctr" blurRad="190500" dist="50760" rotWithShape="0">
              <a:schemeClr val="tx1"/>
            </a:outerShdw>
          </a:effectLst>
        </p:spPr>
      </p:pic>
      <p:pic>
        <p:nvPicPr>
          <p:cNvPr id="206" name="16 Imagen" descr=""/>
          <p:cNvPicPr/>
          <p:nvPr/>
        </p:nvPicPr>
        <p:blipFill>
          <a:blip r:embed="rId6"/>
          <a:stretch/>
        </p:blipFill>
        <p:spPr>
          <a:xfrm>
            <a:off x="5886000" y="619200"/>
            <a:ext cx="1197360" cy="10184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07" name="19 Imagen" descr=""/>
          <p:cNvPicPr/>
          <p:nvPr/>
        </p:nvPicPr>
        <p:blipFill>
          <a:blip r:embed="rId7"/>
          <a:stretch/>
        </p:blipFill>
        <p:spPr>
          <a:xfrm>
            <a:off x="-29520" y="116640"/>
            <a:ext cx="2815920" cy="1773360"/>
          </a:xfrm>
          <a:prstGeom prst="rect">
            <a:avLst/>
          </a:prstGeom>
          <a:ln>
            <a:noFill/>
          </a:ln>
        </p:spPr>
      </p:pic>
      <p:pic>
        <p:nvPicPr>
          <p:cNvPr id="208" name="30 Imagen" descr="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353360" y="639360"/>
            <a:ext cx="1292400" cy="111312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09" name="31 Imagen" descr=""/>
          <p:cNvPicPr/>
          <p:nvPr/>
        </p:nvPicPr>
        <p:blipFill>
          <a:blip r:embed="rId9"/>
          <a:stretch/>
        </p:blipFill>
        <p:spPr>
          <a:xfrm>
            <a:off x="5849640" y="5022360"/>
            <a:ext cx="1233720" cy="13694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10" name="32 Imagen" descr=""/>
          <p:cNvPicPr/>
          <p:nvPr/>
        </p:nvPicPr>
        <p:blipFill>
          <a:blip r:embed="rId10"/>
          <a:srcRect l="6459" t="0" r="0" b="0"/>
          <a:stretch/>
        </p:blipFill>
        <p:spPr>
          <a:xfrm>
            <a:off x="6472080" y="3594600"/>
            <a:ext cx="1484280" cy="12740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11" name="33 Imagen" descr=""/>
          <p:cNvPicPr/>
          <p:nvPr/>
        </p:nvPicPr>
        <p:blipFill>
          <a:blip r:embed="rId11"/>
          <a:stretch/>
        </p:blipFill>
        <p:spPr>
          <a:xfrm>
            <a:off x="6472080" y="1890360"/>
            <a:ext cx="1230120" cy="128448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12" name="34 Imagen" descr=""/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393320" y="4764960"/>
            <a:ext cx="1197360" cy="9680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13" name="35 Imagen" descr=""/>
          <p:cNvPicPr/>
          <p:nvPr/>
        </p:nvPicPr>
        <p:blipFill>
          <a:blip r:embed="rId13"/>
          <a:stretch/>
        </p:blipFill>
        <p:spPr>
          <a:xfrm>
            <a:off x="7327800" y="2814480"/>
            <a:ext cx="1244520" cy="9860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</p:spTree>
  </p:cSld>
  <mc:AlternateContent>
    <mc:Choice Requires="p14">
      <p:transition spd="med" p14:dur="800">
        <p:circle/>
      </p:transition>
    </mc:Choice>
    <mc:Fallback>
      <p:transition spd="med">
        <p:circle/>
      </p:transition>
    </mc:Fallback>
  </mc:AlternateContent>
  <p:timing>
    <p:tnLst>
      <p:par>
        <p:cTn id="716" dur="indefinite" restart="never" nodeType="tmRoot">
          <p:childTnLst>
            <p:seq>
              <p:cTn id="717" restart="whenNotActive" nodeType="interactiveSeq" fill="hold">
                <p:stCondLst>
                  <p:cond delay="0" evt="onClick">
                    <p:tgtEl>
                      <p:spTgt spid="204"/>
                    </p:tgtEl>
                  </p:cond>
                </p:stCondLst>
                <p:childTnLst>
                  <p:par>
                    <p:cTn id="718" nodeType="clickEffect" fill="hold">
                      <p:stCondLst>
                        <p:cond delay="0" evt="onClick">
                          <p:tgtEl>
                            <p:spTgt spid="204"/>
                          </p:tgtEl>
                        </p:cond>
                      </p:stCondLst>
                      <p:childTnLst>
                        <p:par>
                          <p:cTn id="71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20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721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720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4" name="audio1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22" restart="whenNotActive" nodeType="interactiveSeq" fill="hold">
                <p:stCondLst>
                  <p:cond delay="0" evt="onClick">
                    <p:tgtEl>
                      <p:spTgt spid="206"/>
                    </p:tgtEl>
                  </p:cond>
                </p:stCondLst>
                <p:childTnLst>
                  <p:par>
                    <p:cTn id="723" fill="hold">
                      <p:stCondLst>
                        <p:cond delay="0" evt="onClick">
                          <p:tgtEl>
                            <p:spTgt spid="206"/>
                          </p:tgtEl>
                        </p:cond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indefinite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727" dur="indefinite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725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5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28" restart="whenNotActive" nodeType="interactiveSeq" fill="hold">
                <p:stCondLst>
                  <p:cond delay="0" evt="onClick">
                    <p:tgtEl>
                      <p:spTgt spid="208"/>
                    </p:tgtEl>
                  </p:cond>
                </p:stCondLst>
                <p:childTnLst>
                  <p:par>
                    <p:cTn id="729" fill="hold">
                      <p:stCondLst>
                        <p:cond delay="0" evt="onClick">
                          <p:tgtEl>
                            <p:spTgt spid="208"/>
                          </p:tgtEl>
                        </p:cond>
                      </p:stCondLst>
                      <p:childTnLst>
                        <p:par>
                          <p:cTn id="730" fill="hold">
                            <p:stCondLst>
                              <p:cond delay="0"/>
                            </p:stCondLst>
                            <p:childTnLst>
                              <p:par>
                                <p:cTn id="731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indefinite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733" dur="indefinite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731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6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34" restart="whenNotActive" nodeType="interactiveSeq" fill="hold">
                <p:stCondLst>
                  <p:cond delay="0" evt="onClick">
                    <p:tgtEl>
                      <p:spTgt spid="209"/>
                    </p:tgtEl>
                  </p:cond>
                </p:stCondLst>
                <p:childTnLst>
                  <p:par>
                    <p:cTn id="735" fill="hold">
                      <p:stCondLst>
                        <p:cond delay="0" evt="onClick">
                          <p:tgtEl>
                            <p:spTgt spid="209"/>
                          </p:tgtEl>
                        </p:cond>
                      </p:stCondLst>
                      <p:childTnLst>
                        <p:par>
                          <p:cTn id="736" fill="hold">
                            <p:stCondLst>
                              <p:cond delay="0"/>
                            </p:stCondLst>
                            <p:childTnLst>
                              <p:par>
                                <p:cTn id="737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indefinite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739" dur="indefinite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737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7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40" restart="whenNotActive" nodeType="interactiveSeq" fill="hold">
                <p:stCondLst>
                  <p:cond delay="0" evt="onClick">
                    <p:tgtEl>
                      <p:spTgt spid="210"/>
                    </p:tgtEl>
                  </p:cond>
                </p:stCondLst>
                <p:childTnLst>
                  <p:par>
                    <p:cTn id="741" fill="hold">
                      <p:stCondLst>
                        <p:cond delay="0" evt="onClick">
                          <p:tgtEl>
                            <p:spTgt spid="210"/>
                          </p:tgtEl>
                        </p:cond>
                      </p:stCondLst>
                      <p:childTnLst>
                        <p:par>
                          <p:cTn id="742" fill="hold">
                            <p:stCondLst>
                              <p:cond delay="0"/>
                            </p:stCondLst>
                            <p:childTnLst>
                              <p:par>
                                <p:cTn id="743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indefinite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745" dur="indefinite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743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8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46" restart="whenNotActive" nodeType="interactiveSeq" fill="hold">
                <p:stCondLst>
                  <p:cond delay="0" evt="onClick">
                    <p:tgtEl>
                      <p:spTgt spid="211"/>
                    </p:tgtEl>
                  </p:cond>
                </p:stCondLst>
                <p:childTnLst>
                  <p:par>
                    <p:cTn id="747" fill="hold">
                      <p:stCondLst>
                        <p:cond delay="0" evt="onClick">
                          <p:tgtEl>
                            <p:spTgt spid="211"/>
                          </p:tgtEl>
                        </p:cond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0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749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9" name="audio1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  <p:par>
                                <p:cTn id="751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indefinite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753" dur="indefinite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4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indefinite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756" dur="indefinite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7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indefinite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759" dur="indefinite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0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indefinite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762" dur="indefinite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3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indefinite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765" dur="indefinite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6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indefinite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768" dur="indefinite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9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71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72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7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75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77" restart="whenNotActive" nodeType="interactiveSeq" fill="hold">
                <p:stCondLst>
                  <p:cond delay="0" evt="onClick">
                    <p:tgtEl>
                      <p:spTgt spid="212"/>
                    </p:tgtEl>
                  </p:cond>
                </p:stCondLst>
                <p:childTnLst>
                  <p:par>
                    <p:cTn id="778" fill="hold">
                      <p:stCondLst>
                        <p:cond delay="0" evt="onClick">
                          <p:tgtEl>
                            <p:spTgt spid="212"/>
                          </p:tgtEl>
                        </p:cond>
                      </p:stCondLst>
                      <p:childTnLst>
                        <p:par>
                          <p:cTn id="779" fill="hold">
                            <p:stCondLst>
                              <p:cond delay="0"/>
                            </p:stCondLst>
                            <p:childTnLst>
                              <p:par>
                                <p:cTn id="780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indefinite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782" dur="indefinite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780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20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83" restart="whenNotActive" nodeType="interactiveSeq" fill="hold">
                <p:stCondLst>
                  <p:cond delay="0" evt="onClick">
                    <p:tgtEl>
                      <p:spTgt spid="213"/>
                    </p:tgtEl>
                  </p:cond>
                </p:stCondLst>
                <p:childTnLst>
                  <p:par>
                    <p:cTn id="784" fill="hold">
                      <p:stCondLst>
                        <p:cond delay="0" evt="onClick">
                          <p:tgtEl>
                            <p:spTgt spid="213"/>
                          </p:tgtEl>
                        </p:cond>
                      </p:stCondLst>
                      <p:childTnLst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indefinite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788" dur="indefinite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786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21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467640" y="304560"/>
            <a:ext cx="8337240" cy="6292440"/>
          </a:xfrm>
          <a:prstGeom prst="roundRect">
            <a:avLst>
              <a:gd name="adj" fmla="val 8447"/>
            </a:avLst>
          </a:prstGeom>
          <a:noFill/>
          <a:ln w="76320">
            <a:solidFill>
              <a:srgbClr val="ff00ff"/>
            </a:solidFill>
            <a:round/>
          </a:ln>
          <a:scene3d>
            <a:camera prst="orthographicFront"/>
            <a:lightRig dir="t" rig="threePt"/>
          </a:scene3d>
          <a:sp3d>
            <a:bevelT prst="coolSlant" w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5" name="Picture 21" descr=""/>
          <p:cNvPicPr/>
          <p:nvPr/>
        </p:nvPicPr>
        <p:blipFill>
          <a:blip r:embed="rId1"/>
          <a:stretch/>
        </p:blipFill>
        <p:spPr>
          <a:xfrm rot="13841400">
            <a:off x="1979640" y="973440"/>
            <a:ext cx="4624920" cy="4736160"/>
          </a:xfrm>
          <a:prstGeom prst="rect">
            <a:avLst/>
          </a:prstGeom>
          <a:ln>
            <a:noFill/>
          </a:ln>
        </p:spPr>
      </p:pic>
      <p:sp>
        <p:nvSpPr>
          <p:cNvPr id="216" name="CustomShape 2"/>
          <p:cNvSpPr/>
          <p:nvPr/>
        </p:nvSpPr>
        <p:spPr>
          <a:xfrm>
            <a:off x="7869240" y="6237360"/>
            <a:ext cx="935640" cy="475200"/>
          </a:xfrm>
          <a:prstGeom prst="actionButtonForwardNext">
            <a:avLst/>
          </a:prstGeom>
          <a:solidFill>
            <a:srgbClr val="00b0f0"/>
          </a:solidFill>
          <a:ln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ffff"/>
                </a:solidFill>
                <a:latin typeface="Calibri"/>
              </a:rPr>
              <a:t>NEXT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17" name="CustomShape 3"/>
          <p:cNvSpPr/>
          <p:nvPr/>
        </p:nvSpPr>
        <p:spPr>
          <a:xfrm>
            <a:off x="3996000" y="2931840"/>
            <a:ext cx="758160" cy="758160"/>
          </a:xfrm>
          <a:prstGeom prst="ellipse">
            <a:avLst/>
          </a:prstGeom>
          <a:gradFill rotWithShape="0">
            <a:gsLst>
              <a:gs pos="0">
                <a:srgbClr val="717171"/>
              </a:gs>
              <a:gs pos="100000">
                <a:srgbClr val="a0a0a0">
                  <a:alpha val="0"/>
                </a:srgbClr>
              </a:gs>
            </a:gsLst>
            <a:lin ang="16200000"/>
          </a:gradFill>
          <a:ln w="76320">
            <a:solidFill>
              <a:schemeClr val="bg1">
                <a:lumMod val="95000"/>
              </a:schemeClr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hreePt"/>
          </a:scene3d>
          <a:sp3d>
            <a:bevelT prst="coolSlant" w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8" name="Picture 6" descr="http://blog.michaelmichelini.com/wp-content/uploads/2010/03/smiley-face.jpg"/>
          <p:cNvPicPr/>
          <p:nvPr/>
        </p:nvPicPr>
        <p:blipFill>
          <a:blip r:embed="rId2"/>
          <a:stretch/>
        </p:blipFill>
        <p:spPr>
          <a:xfrm>
            <a:off x="4048560" y="2970720"/>
            <a:ext cx="653400" cy="653400"/>
          </a:xfrm>
          <a:prstGeom prst="rect">
            <a:avLst/>
          </a:prstGeom>
          <a:ln>
            <a:noFill/>
          </a:ln>
        </p:spPr>
      </p:pic>
      <p:pic>
        <p:nvPicPr>
          <p:cNvPr id="219" name="22 Imagen" descr=""/>
          <p:cNvPicPr/>
          <p:nvPr/>
        </p:nvPicPr>
        <p:blipFill>
          <a:blip r:embed="rId3"/>
          <a:stretch/>
        </p:blipFill>
        <p:spPr>
          <a:xfrm rot="5400000">
            <a:off x="1079640" y="2453040"/>
            <a:ext cx="1249200" cy="1846440"/>
          </a:xfrm>
          <a:prstGeom prst="rect">
            <a:avLst/>
          </a:prstGeom>
          <a:ln>
            <a:noFill/>
          </a:ln>
        </p:spPr>
      </p:pic>
      <p:pic>
        <p:nvPicPr>
          <p:cNvPr id="220" name="5 Imagen" descr=""/>
          <p:cNvPicPr/>
          <p:nvPr/>
        </p:nvPicPr>
        <p:blipFill>
          <a:blip r:embed="rId4"/>
          <a:stretch/>
        </p:blipFill>
        <p:spPr>
          <a:xfrm>
            <a:off x="-29520" y="2969280"/>
            <a:ext cx="1620360" cy="963360"/>
          </a:xfrm>
          <a:prstGeom prst="rect">
            <a:avLst/>
          </a:prstGeom>
          <a:ln>
            <a:noFill/>
          </a:ln>
          <a:effectLst>
            <a:outerShdw algn="tl" blurRad="139700" dir="2700000" dist="101314" rotWithShape="0">
              <a:srgbClr val="000000">
                <a:alpha val="62000"/>
              </a:srgbClr>
            </a:outerShdw>
          </a:effectLst>
        </p:spPr>
      </p:pic>
      <p:pic>
        <p:nvPicPr>
          <p:cNvPr id="221" name="Picture 2" descr="http://farm3.staticflickr.com/2497/4191381447_f140f165b7_z.jpg?zz=1"/>
          <p:cNvPicPr/>
          <p:nvPr/>
        </p:nvPicPr>
        <p:blipFill>
          <a:blip r:embed="rId5"/>
          <a:srcRect l="15008" t="0" r="18324" b="0"/>
          <a:stretch/>
        </p:blipFill>
        <p:spPr>
          <a:xfrm>
            <a:off x="179640" y="3800880"/>
            <a:ext cx="3089160" cy="3084120"/>
          </a:xfrm>
          <a:prstGeom prst="rect">
            <a:avLst/>
          </a:prstGeom>
          <a:ln>
            <a:noFill/>
          </a:ln>
          <a:effectLst>
            <a:outerShdw algn="ctr" blurRad="190500" dist="50760" rotWithShape="0">
              <a:schemeClr val="tx1"/>
            </a:outerShdw>
          </a:effectLst>
        </p:spPr>
      </p:pic>
      <p:pic>
        <p:nvPicPr>
          <p:cNvPr id="222" name="16 Imagen" descr=""/>
          <p:cNvPicPr/>
          <p:nvPr/>
        </p:nvPicPr>
        <p:blipFill>
          <a:blip r:embed="rId6"/>
          <a:stretch/>
        </p:blipFill>
        <p:spPr>
          <a:xfrm>
            <a:off x="5886000" y="619200"/>
            <a:ext cx="1197360" cy="10184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23" name="19 Imagen" descr=""/>
          <p:cNvPicPr/>
          <p:nvPr/>
        </p:nvPicPr>
        <p:blipFill>
          <a:blip r:embed="rId7"/>
          <a:stretch/>
        </p:blipFill>
        <p:spPr>
          <a:xfrm>
            <a:off x="-29520" y="116640"/>
            <a:ext cx="2815920" cy="1773360"/>
          </a:xfrm>
          <a:prstGeom prst="rect">
            <a:avLst/>
          </a:prstGeom>
          <a:ln>
            <a:noFill/>
          </a:ln>
        </p:spPr>
      </p:pic>
      <p:pic>
        <p:nvPicPr>
          <p:cNvPr id="224" name="30 Imagen" descr="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353360" y="639360"/>
            <a:ext cx="1292400" cy="111312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25" name="31 Imagen" descr=""/>
          <p:cNvPicPr/>
          <p:nvPr/>
        </p:nvPicPr>
        <p:blipFill>
          <a:blip r:embed="rId9"/>
          <a:stretch/>
        </p:blipFill>
        <p:spPr>
          <a:xfrm>
            <a:off x="5849640" y="5022360"/>
            <a:ext cx="1233720" cy="13694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26" name="32 Imagen" descr=""/>
          <p:cNvPicPr/>
          <p:nvPr/>
        </p:nvPicPr>
        <p:blipFill>
          <a:blip r:embed="rId10"/>
          <a:stretch/>
        </p:blipFill>
        <p:spPr>
          <a:xfrm>
            <a:off x="6473520" y="1757160"/>
            <a:ext cx="1220400" cy="12740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27" name="33 Imagen" descr=""/>
          <p:cNvPicPr/>
          <p:nvPr/>
        </p:nvPicPr>
        <p:blipFill>
          <a:blip r:embed="rId11"/>
          <a:stretch/>
        </p:blipFill>
        <p:spPr>
          <a:xfrm>
            <a:off x="6271920" y="3561120"/>
            <a:ext cx="1677600" cy="136620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28" name="34 Imagen" descr=""/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393320" y="4764960"/>
            <a:ext cx="1197360" cy="9680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29" name="35 Imagen" descr=""/>
          <p:cNvPicPr/>
          <p:nvPr/>
        </p:nvPicPr>
        <p:blipFill>
          <a:blip r:embed="rId13"/>
          <a:stretch/>
        </p:blipFill>
        <p:spPr>
          <a:xfrm>
            <a:off x="7327800" y="2814480"/>
            <a:ext cx="1244520" cy="9860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</p:spTree>
  </p:cSld>
  <mc:AlternateContent>
    <mc:Choice Requires="p14">
      <p:transition spd="med" p14:dur="800">
        <p:circle/>
      </p:transition>
    </mc:Choice>
    <mc:Fallback>
      <p:transition spd="med">
        <p:circle/>
      </p:transition>
    </mc:Fallback>
  </mc:AlternateContent>
  <p:timing>
    <p:tnLst>
      <p:par>
        <p:cTn id="789" dur="indefinite" restart="never" nodeType="tmRoot">
          <p:childTnLst>
            <p:seq>
              <p:cTn id="790" restart="whenNotActive" nodeType="interactiveSeq" fill="hold">
                <p:stCondLst>
                  <p:cond delay="0" evt="onClick">
                    <p:tgtEl>
                      <p:spTgt spid="220"/>
                    </p:tgtEl>
                  </p:cond>
                </p:stCondLst>
                <p:childTnLst>
                  <p:par>
                    <p:cTn id="791" nodeType="clickEffect" fill="hold">
                      <p:stCondLst>
                        <p:cond delay="0" evt="onClick">
                          <p:tgtEl>
                            <p:spTgt spid="220"/>
                          </p:tgtEl>
                        </p:cond>
                      </p:stCondLst>
                      <p:childTnLst>
                        <p:par>
                          <p:cTn id="79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93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794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793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4" name="audio1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95" restart="whenNotActive" nodeType="interactiveSeq" fill="hold">
                <p:stCondLst>
                  <p:cond delay="0" evt="onClick">
                    <p:tgtEl>
                      <p:spTgt spid="222"/>
                    </p:tgtEl>
                  </p:cond>
                </p:stCondLst>
                <p:childTnLst>
                  <p:par>
                    <p:cTn id="796" fill="hold">
                      <p:stCondLst>
                        <p:cond delay="0" evt="onClick">
                          <p:tgtEl>
                            <p:spTgt spid="222"/>
                          </p:tgtEl>
                        </p:cond>
                      </p:stCondLst>
                      <p:childTnLst>
                        <p:par>
                          <p:cTn id="797" fill="hold">
                            <p:stCondLst>
                              <p:cond delay="0"/>
                            </p:stCondLst>
                            <p:childTnLst>
                              <p:par>
                                <p:cTn id="798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indefinite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800" dur="indefinite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798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5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801" restart="whenNotActive" nodeType="interactiveSeq" fill="hold">
                <p:stCondLst>
                  <p:cond delay="0" evt="onClick">
                    <p:tgtEl>
                      <p:spTgt spid="224"/>
                    </p:tgtEl>
                  </p:cond>
                </p:stCondLst>
                <p:childTnLst>
                  <p:par>
                    <p:cTn id="802" fill="hold">
                      <p:stCondLst>
                        <p:cond delay="0" evt="onClick">
                          <p:tgtEl>
                            <p:spTgt spid="224"/>
                          </p:tgtEl>
                        </p:cond>
                      </p:stCondLst>
                      <p:childTnLst>
                        <p:par>
                          <p:cTn id="803" fill="hold">
                            <p:stCondLst>
                              <p:cond delay="0"/>
                            </p:stCondLst>
                            <p:childTnLst>
                              <p:par>
                                <p:cTn id="804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indefinite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806" dur="indefinite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804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6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807" restart="whenNotActive" nodeType="interactiveSeq" fill="hold">
                <p:stCondLst>
                  <p:cond delay="0" evt="onClick">
                    <p:tgtEl>
                      <p:spTgt spid="225"/>
                    </p:tgtEl>
                  </p:cond>
                </p:stCondLst>
                <p:childTnLst>
                  <p:par>
                    <p:cTn id="808" fill="hold">
                      <p:stCondLst>
                        <p:cond delay="0" evt="onClick">
                          <p:tgtEl>
                            <p:spTgt spid="225"/>
                          </p:tgtEl>
                        </p:cond>
                      </p:stCondLst>
                      <p:childTnLst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indefinite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812" dur="indefinite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810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7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813" restart="whenNotActive" nodeType="interactiveSeq" fill="hold">
                <p:stCondLst>
                  <p:cond delay="0" evt="onClick">
                    <p:tgtEl>
                      <p:spTgt spid="226"/>
                    </p:tgtEl>
                  </p:cond>
                </p:stCondLst>
                <p:childTnLst>
                  <p:par>
                    <p:cTn id="814" fill="hold">
                      <p:stCondLst>
                        <p:cond delay="0" evt="onClick">
                          <p:tgtEl>
                            <p:spTgt spid="226"/>
                          </p:tgtEl>
                        </p:cond>
                      </p:stCondLst>
                      <p:childTnLst>
                        <p:par>
                          <p:cTn id="815" fill="hold">
                            <p:stCondLst>
                              <p:cond delay="0"/>
                            </p:stCondLst>
                            <p:childTnLst>
                              <p:par>
                                <p:cTn id="816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indefinite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818" dur="indefinite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816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8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819" restart="whenNotActive" nodeType="interactiveSeq" fill="hold">
                <p:stCondLst>
                  <p:cond delay="0" evt="onClick">
                    <p:tgtEl>
                      <p:spTgt spid="227"/>
                    </p:tgtEl>
                  </p:cond>
                </p:stCondLst>
                <p:childTnLst>
                  <p:par>
                    <p:cTn id="820" fill="hold">
                      <p:stCondLst>
                        <p:cond delay="0" evt="onClick">
                          <p:tgtEl>
                            <p:spTgt spid="227"/>
                          </p:tgtEl>
                        </p:cond>
                      </p:stCondLst>
                      <p:childTnLst>
                        <p:par>
                          <p:cTn id="821" fill="hold">
                            <p:stCondLst>
                              <p:cond delay="0"/>
                            </p:stCondLst>
                            <p:childTnLst>
                              <p:par>
                                <p:cTn id="822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3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822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9" name="audio13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  <p:par>
                                <p:cTn id="824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indefinite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826" dur="indefinite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7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indefinite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829" dur="indefinite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0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indefinite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832" dur="indefinite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3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indefinite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835" dur="indefinite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6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indefinite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838" dur="indefinite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9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indefinite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841" dur="indefinite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2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4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4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4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1000"/>
                            </p:stCondLst>
                            <p:childTnLst>
                              <p:par>
                                <p:cTn id="848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850" restart="whenNotActive" nodeType="interactiveSeq" fill="hold">
                <p:stCondLst>
                  <p:cond delay="0" evt="onClick">
                    <p:tgtEl>
                      <p:spTgt spid="228"/>
                    </p:tgtEl>
                  </p:cond>
                </p:stCondLst>
                <p:childTnLst>
                  <p:par>
                    <p:cTn id="851" fill="hold">
                      <p:stCondLst>
                        <p:cond delay="0" evt="onClick">
                          <p:tgtEl>
                            <p:spTgt spid="228"/>
                          </p:tgtEl>
                        </p:cond>
                      </p:stCondLst>
                      <p:childTnLst>
                        <p:par>
                          <p:cTn id="852" fill="hold">
                            <p:stCondLst>
                              <p:cond delay="0"/>
                            </p:stCondLst>
                            <p:childTnLst>
                              <p:par>
                                <p:cTn id="853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indefinite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855" dur="indefinite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853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20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856" restart="whenNotActive" nodeType="interactiveSeq" fill="hold">
                <p:stCondLst>
                  <p:cond delay="0" evt="onClick">
                    <p:tgtEl>
                      <p:spTgt spid="229"/>
                    </p:tgtEl>
                  </p:cond>
                </p:stCondLst>
                <p:childTnLst>
                  <p:par>
                    <p:cTn id="857" fill="hold">
                      <p:stCondLst>
                        <p:cond delay="0" evt="onClick">
                          <p:tgtEl>
                            <p:spTgt spid="229"/>
                          </p:tgtEl>
                        </p:cond>
                      </p:stCondLst>
                      <p:childTnLst>
                        <p:par>
                          <p:cTn id="858" fill="hold">
                            <p:stCondLst>
                              <p:cond delay="0"/>
                            </p:stCondLst>
                            <p:childTnLst>
                              <p:par>
                                <p:cTn id="859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0" dur="indefinite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861" dur="indefinite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859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21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467640" y="304560"/>
            <a:ext cx="8337240" cy="6292440"/>
          </a:xfrm>
          <a:prstGeom prst="roundRect">
            <a:avLst>
              <a:gd name="adj" fmla="val 8447"/>
            </a:avLst>
          </a:prstGeom>
          <a:noFill/>
          <a:ln w="76320">
            <a:solidFill>
              <a:srgbClr val="ff00ff"/>
            </a:solidFill>
            <a:round/>
          </a:ln>
          <a:scene3d>
            <a:camera prst="orthographicFront"/>
            <a:lightRig dir="t" rig="threePt"/>
          </a:scene3d>
          <a:sp3d>
            <a:bevelT prst="coolSlant" w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1" name="Picture 21" descr=""/>
          <p:cNvPicPr/>
          <p:nvPr/>
        </p:nvPicPr>
        <p:blipFill>
          <a:blip r:embed="rId1"/>
          <a:stretch/>
        </p:blipFill>
        <p:spPr>
          <a:xfrm rot="16897200">
            <a:off x="1979280" y="973440"/>
            <a:ext cx="4624920" cy="4736160"/>
          </a:xfrm>
          <a:prstGeom prst="rect">
            <a:avLst/>
          </a:prstGeom>
          <a:ln>
            <a:noFill/>
          </a:ln>
        </p:spPr>
      </p:pic>
      <p:sp>
        <p:nvSpPr>
          <p:cNvPr id="232" name="CustomShape 2"/>
          <p:cNvSpPr/>
          <p:nvPr/>
        </p:nvSpPr>
        <p:spPr>
          <a:xfrm>
            <a:off x="7869240" y="6237360"/>
            <a:ext cx="935640" cy="475200"/>
          </a:xfrm>
          <a:prstGeom prst="actionButtonForwardNext">
            <a:avLst/>
          </a:prstGeom>
          <a:solidFill>
            <a:srgbClr val="00b0f0"/>
          </a:solidFill>
          <a:ln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ffff"/>
                </a:solidFill>
                <a:latin typeface="Calibri"/>
              </a:rPr>
              <a:t>NEXT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33" name="CustomShape 3"/>
          <p:cNvSpPr/>
          <p:nvPr/>
        </p:nvSpPr>
        <p:spPr>
          <a:xfrm>
            <a:off x="3996000" y="2931840"/>
            <a:ext cx="758160" cy="758160"/>
          </a:xfrm>
          <a:prstGeom prst="ellipse">
            <a:avLst/>
          </a:prstGeom>
          <a:gradFill rotWithShape="0">
            <a:gsLst>
              <a:gs pos="0">
                <a:srgbClr val="717171"/>
              </a:gs>
              <a:gs pos="100000">
                <a:srgbClr val="a0a0a0">
                  <a:alpha val="0"/>
                </a:srgbClr>
              </a:gs>
            </a:gsLst>
            <a:lin ang="16200000"/>
          </a:gradFill>
          <a:ln w="76320">
            <a:solidFill>
              <a:schemeClr val="bg1">
                <a:lumMod val="95000"/>
              </a:schemeClr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hreePt"/>
          </a:scene3d>
          <a:sp3d>
            <a:bevelT prst="coolSlant" w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4" name="Picture 6" descr="http://blog.michaelmichelini.com/wp-content/uploads/2010/03/smiley-face.jpg"/>
          <p:cNvPicPr/>
          <p:nvPr/>
        </p:nvPicPr>
        <p:blipFill>
          <a:blip r:embed="rId2"/>
          <a:stretch/>
        </p:blipFill>
        <p:spPr>
          <a:xfrm>
            <a:off x="4048560" y="2970720"/>
            <a:ext cx="653400" cy="653400"/>
          </a:xfrm>
          <a:prstGeom prst="rect">
            <a:avLst/>
          </a:prstGeom>
          <a:ln>
            <a:noFill/>
          </a:ln>
        </p:spPr>
      </p:pic>
      <p:pic>
        <p:nvPicPr>
          <p:cNvPr id="235" name="22 Imagen" descr=""/>
          <p:cNvPicPr/>
          <p:nvPr/>
        </p:nvPicPr>
        <p:blipFill>
          <a:blip r:embed="rId3"/>
          <a:stretch/>
        </p:blipFill>
        <p:spPr>
          <a:xfrm rot="5400000">
            <a:off x="1079640" y="2453040"/>
            <a:ext cx="1249200" cy="1846440"/>
          </a:xfrm>
          <a:prstGeom prst="rect">
            <a:avLst/>
          </a:prstGeom>
          <a:ln>
            <a:noFill/>
          </a:ln>
        </p:spPr>
      </p:pic>
      <p:pic>
        <p:nvPicPr>
          <p:cNvPr id="236" name="5 Imagen" descr=""/>
          <p:cNvPicPr/>
          <p:nvPr/>
        </p:nvPicPr>
        <p:blipFill>
          <a:blip r:embed="rId4"/>
          <a:stretch/>
        </p:blipFill>
        <p:spPr>
          <a:xfrm>
            <a:off x="-29520" y="2969280"/>
            <a:ext cx="1620360" cy="963360"/>
          </a:xfrm>
          <a:prstGeom prst="rect">
            <a:avLst/>
          </a:prstGeom>
          <a:ln>
            <a:noFill/>
          </a:ln>
          <a:effectLst>
            <a:outerShdw algn="tl" blurRad="139700" dir="2700000" dist="101314" rotWithShape="0">
              <a:srgbClr val="000000">
                <a:alpha val="62000"/>
              </a:srgbClr>
            </a:outerShdw>
          </a:effectLst>
        </p:spPr>
      </p:pic>
      <p:pic>
        <p:nvPicPr>
          <p:cNvPr id="237" name="Picture 2" descr="http://farm3.staticflickr.com/2497/4191381447_f140f165b7_z.jpg?zz=1"/>
          <p:cNvPicPr/>
          <p:nvPr/>
        </p:nvPicPr>
        <p:blipFill>
          <a:blip r:embed="rId5"/>
          <a:srcRect l="15008" t="0" r="18324" b="0"/>
          <a:stretch/>
        </p:blipFill>
        <p:spPr>
          <a:xfrm>
            <a:off x="179640" y="3800880"/>
            <a:ext cx="3089160" cy="3084120"/>
          </a:xfrm>
          <a:prstGeom prst="rect">
            <a:avLst/>
          </a:prstGeom>
          <a:ln>
            <a:noFill/>
          </a:ln>
          <a:effectLst>
            <a:outerShdw algn="ctr" blurRad="190500" dist="50760" rotWithShape="0">
              <a:schemeClr val="tx1"/>
            </a:outerShdw>
          </a:effectLst>
        </p:spPr>
      </p:pic>
      <p:pic>
        <p:nvPicPr>
          <p:cNvPr id="238" name="16 Imagen" descr=""/>
          <p:cNvPicPr/>
          <p:nvPr/>
        </p:nvPicPr>
        <p:blipFill>
          <a:blip r:embed="rId6"/>
          <a:stretch/>
        </p:blipFill>
        <p:spPr>
          <a:xfrm>
            <a:off x="6340680" y="3624480"/>
            <a:ext cx="1591200" cy="12956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39" name="19 Imagen" descr=""/>
          <p:cNvPicPr/>
          <p:nvPr/>
        </p:nvPicPr>
        <p:blipFill>
          <a:blip r:embed="rId7"/>
          <a:stretch/>
        </p:blipFill>
        <p:spPr>
          <a:xfrm>
            <a:off x="-29520" y="116640"/>
            <a:ext cx="2815920" cy="1773360"/>
          </a:xfrm>
          <a:prstGeom prst="rect">
            <a:avLst/>
          </a:prstGeom>
          <a:ln>
            <a:noFill/>
          </a:ln>
        </p:spPr>
      </p:pic>
      <p:pic>
        <p:nvPicPr>
          <p:cNvPr id="240" name="30 Imagen" descr="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353360" y="639360"/>
            <a:ext cx="1292400" cy="111312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41" name="31 Imagen" descr=""/>
          <p:cNvPicPr/>
          <p:nvPr/>
        </p:nvPicPr>
        <p:blipFill>
          <a:blip r:embed="rId9"/>
          <a:stretch/>
        </p:blipFill>
        <p:spPr>
          <a:xfrm>
            <a:off x="5849640" y="5022360"/>
            <a:ext cx="1233720" cy="13694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42" name="32 Imagen" descr=""/>
          <p:cNvPicPr/>
          <p:nvPr/>
        </p:nvPicPr>
        <p:blipFill>
          <a:blip r:embed="rId10"/>
          <a:stretch/>
        </p:blipFill>
        <p:spPr>
          <a:xfrm>
            <a:off x="6473520" y="1757160"/>
            <a:ext cx="1220400" cy="12740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43" name="33 Imagen" descr=""/>
          <p:cNvPicPr/>
          <p:nvPr/>
        </p:nvPicPr>
        <p:blipFill>
          <a:blip r:embed="rId11"/>
          <a:stretch/>
        </p:blipFill>
        <p:spPr>
          <a:xfrm>
            <a:off x="5580000" y="470160"/>
            <a:ext cx="1253880" cy="106632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44" name="34 Imagen" descr=""/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393320" y="4764960"/>
            <a:ext cx="1197360" cy="9680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45" name="35 Imagen" descr=""/>
          <p:cNvPicPr/>
          <p:nvPr/>
        </p:nvPicPr>
        <p:blipFill>
          <a:blip r:embed="rId13"/>
          <a:stretch/>
        </p:blipFill>
        <p:spPr>
          <a:xfrm>
            <a:off x="7327800" y="2814480"/>
            <a:ext cx="1244520" cy="9860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</p:spTree>
  </p:cSld>
  <mc:AlternateContent>
    <mc:Choice Requires="p14">
      <p:transition spd="med" p14:dur="800">
        <p:circle/>
      </p:transition>
    </mc:Choice>
    <mc:Fallback>
      <p:transition spd="med">
        <p:circle/>
      </p:transition>
    </mc:Fallback>
  </mc:AlternateContent>
  <p:timing>
    <p:tnLst>
      <p:par>
        <p:cTn id="862" dur="indefinite" restart="never" nodeType="tmRoot">
          <p:childTnLst>
            <p:seq>
              <p:cTn id="863" restart="whenNotActive" nodeType="interactiveSeq" fill="hold">
                <p:stCondLst>
                  <p:cond delay="0" evt="onClick">
                    <p:tgtEl>
                      <p:spTgt spid="236"/>
                    </p:tgtEl>
                  </p:cond>
                </p:stCondLst>
                <p:childTnLst>
                  <p:par>
                    <p:cTn id="864" nodeType="clickEffect" fill="hold">
                      <p:stCondLst>
                        <p:cond delay="0" evt="onClick">
                          <p:tgtEl>
                            <p:spTgt spid="236"/>
                          </p:tgtEl>
                        </p:cond>
                      </p:stCondLst>
                      <p:childTnLst>
                        <p:par>
                          <p:cTn id="86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66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67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866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4" name="audio1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868" restart="whenNotActive" nodeType="interactiveSeq" fill="hold">
                <p:stCondLst>
                  <p:cond delay="0" evt="onClick">
                    <p:tgtEl>
                      <p:spTgt spid="238"/>
                    </p:tgtEl>
                  </p:cond>
                </p:stCondLst>
                <p:childTnLst>
                  <p:par>
                    <p:cTn id="869" fill="hold">
                      <p:stCondLst>
                        <p:cond delay="0" evt="onClick">
                          <p:tgtEl>
                            <p:spTgt spid="238"/>
                          </p:tgtEl>
                        </p:cond>
                      </p:stCondLst>
                      <p:childTnLst>
                        <p:par>
                          <p:cTn id="870" fill="hold">
                            <p:stCondLst>
                              <p:cond delay="0"/>
                            </p:stCondLst>
                            <p:childTnLst>
                              <p:par>
                                <p:cTn id="871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2" dur="indefinite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873" dur="indefinite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871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5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874" restart="whenNotActive" nodeType="interactiveSeq" fill="hold">
                <p:stCondLst>
                  <p:cond delay="0" evt="onClick">
                    <p:tgtEl>
                      <p:spTgt spid="240"/>
                    </p:tgtEl>
                  </p:cond>
                </p:stCondLst>
                <p:childTnLst>
                  <p:par>
                    <p:cTn id="875" fill="hold">
                      <p:stCondLst>
                        <p:cond delay="0" evt="onClick">
                          <p:tgtEl>
                            <p:spTgt spid="240"/>
                          </p:tgtEl>
                        </p:cond>
                      </p:stCondLst>
                      <p:childTnLst>
                        <p:par>
                          <p:cTn id="876" fill="hold">
                            <p:stCondLst>
                              <p:cond delay="0"/>
                            </p:stCondLst>
                            <p:childTnLst>
                              <p:par>
                                <p:cTn id="877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indefinite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879" dur="indefinite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877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6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880" restart="whenNotActive" nodeType="interactiveSeq" fill="hold">
                <p:stCondLst>
                  <p:cond delay="0" evt="onClick">
                    <p:tgtEl>
                      <p:spTgt spid="241"/>
                    </p:tgtEl>
                  </p:cond>
                </p:stCondLst>
                <p:childTnLst>
                  <p:par>
                    <p:cTn id="881" fill="hold">
                      <p:stCondLst>
                        <p:cond delay="0" evt="onClick">
                          <p:tgtEl>
                            <p:spTgt spid="241"/>
                          </p:tgtEl>
                        </p:cond>
                      </p:stCondLst>
                      <p:childTnLst>
                        <p:par>
                          <p:cTn id="882" fill="hold">
                            <p:stCondLst>
                              <p:cond delay="0"/>
                            </p:stCondLst>
                            <p:childTnLst>
                              <p:par>
                                <p:cTn id="883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4" dur="indefinite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885" dur="indefinite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883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7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886" restart="whenNotActive" nodeType="interactiveSeq" fill="hold">
                <p:stCondLst>
                  <p:cond delay="0" evt="onClick">
                    <p:tgtEl>
                      <p:spTgt spid="242"/>
                    </p:tgtEl>
                  </p:cond>
                </p:stCondLst>
                <p:childTnLst>
                  <p:par>
                    <p:cTn id="887" fill="hold">
                      <p:stCondLst>
                        <p:cond delay="0" evt="onClick">
                          <p:tgtEl>
                            <p:spTgt spid="242"/>
                          </p:tgtEl>
                        </p:cond>
                      </p:stCondLst>
                      <p:childTnLst>
                        <p:par>
                          <p:cTn id="888" fill="hold">
                            <p:stCondLst>
                              <p:cond delay="0"/>
                            </p:stCondLst>
                            <p:childTnLst>
                              <p:par>
                                <p:cTn id="889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indefinite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891" dur="indefinite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889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8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892" restart="whenNotActive" nodeType="interactiveSeq" fill="hold">
                <p:stCondLst>
                  <p:cond delay="0" evt="onClick">
                    <p:tgtEl>
                      <p:spTgt spid="243"/>
                    </p:tgtEl>
                  </p:cond>
                </p:stCondLst>
                <p:childTnLst>
                  <p:par>
                    <p:cTn id="893" fill="hold">
                      <p:stCondLst>
                        <p:cond delay="0" evt="onClick">
                          <p:tgtEl>
                            <p:spTgt spid="243"/>
                          </p:tgtEl>
                        </p:cond>
                      </p:stCondLst>
                      <p:childTnLst>
                        <p:par>
                          <p:cTn id="894" fill="hold">
                            <p:stCondLst>
                              <p:cond delay="0"/>
                            </p:stCondLst>
                            <p:childTnLst>
                              <p:par>
                                <p:cTn id="895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6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895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9" name="audio14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  <p:par>
                                <p:cTn id="897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indefinite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899" dur="indefinite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0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indefinite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902" dur="indefinite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3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indefinite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905" dur="indefinite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6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indefinite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908" dur="indefinite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9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indefinite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911" dur="indefinite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2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indefinite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914" dur="indefinite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5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17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18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19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>
                            <p:stCondLst>
                              <p:cond delay="1000"/>
                            </p:stCondLst>
                            <p:childTnLst>
                              <p:par>
                                <p:cTn id="921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923" restart="whenNotActive" nodeType="interactiveSeq" fill="hold">
                <p:stCondLst>
                  <p:cond delay="0" evt="onClick">
                    <p:tgtEl>
                      <p:spTgt spid="244"/>
                    </p:tgtEl>
                  </p:cond>
                </p:stCondLst>
                <p:childTnLst>
                  <p:par>
                    <p:cTn id="924" fill="hold">
                      <p:stCondLst>
                        <p:cond delay="0" evt="onClick">
                          <p:tgtEl>
                            <p:spTgt spid="244"/>
                          </p:tgtEl>
                        </p:cond>
                      </p:stCondLst>
                      <p:childTnLst>
                        <p:par>
                          <p:cTn id="925" fill="hold">
                            <p:stCondLst>
                              <p:cond delay="0"/>
                            </p:stCondLst>
                            <p:childTnLst>
                              <p:par>
                                <p:cTn id="926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indefinite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928" dur="indefinite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926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20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929" restart="whenNotActive" nodeType="interactiveSeq" fill="hold">
                <p:stCondLst>
                  <p:cond delay="0" evt="onClick">
                    <p:tgtEl>
                      <p:spTgt spid="245"/>
                    </p:tgtEl>
                  </p:cond>
                </p:stCondLst>
                <p:childTnLst>
                  <p:par>
                    <p:cTn id="930" fill="hold">
                      <p:stCondLst>
                        <p:cond delay="0" evt="onClick">
                          <p:tgtEl>
                            <p:spTgt spid="245"/>
                          </p:tgtEl>
                        </p:cond>
                      </p:stCondLst>
                      <p:childTnLst>
                        <p:par>
                          <p:cTn id="931" fill="hold">
                            <p:stCondLst>
                              <p:cond delay="0"/>
                            </p:stCondLst>
                            <p:childTnLst>
                              <p:par>
                                <p:cTn id="932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indefinite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934" dur="indefinite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932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21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467640" y="304560"/>
            <a:ext cx="8337240" cy="6292440"/>
          </a:xfrm>
          <a:prstGeom prst="roundRect">
            <a:avLst>
              <a:gd name="adj" fmla="val 8447"/>
            </a:avLst>
          </a:prstGeom>
          <a:noFill/>
          <a:ln w="76320">
            <a:solidFill>
              <a:srgbClr val="ff00ff"/>
            </a:solidFill>
            <a:round/>
          </a:ln>
          <a:scene3d>
            <a:camera prst="orthographicFront"/>
            <a:lightRig dir="t" rig="threePt"/>
          </a:scene3d>
          <a:sp3d>
            <a:bevelT prst="coolSlant" w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7" name="Picture 21" descr=""/>
          <p:cNvPicPr/>
          <p:nvPr/>
        </p:nvPicPr>
        <p:blipFill>
          <a:blip r:embed="rId1"/>
          <a:stretch/>
        </p:blipFill>
        <p:spPr>
          <a:xfrm rot="19959600">
            <a:off x="1979640" y="973080"/>
            <a:ext cx="4624920" cy="4736160"/>
          </a:xfrm>
          <a:prstGeom prst="rect">
            <a:avLst/>
          </a:prstGeom>
          <a:ln>
            <a:noFill/>
          </a:ln>
        </p:spPr>
      </p:pic>
      <p:sp>
        <p:nvSpPr>
          <p:cNvPr id="248" name="CustomShape 2"/>
          <p:cNvSpPr/>
          <p:nvPr/>
        </p:nvSpPr>
        <p:spPr>
          <a:xfrm>
            <a:off x="7869240" y="6237360"/>
            <a:ext cx="935640" cy="475200"/>
          </a:xfrm>
          <a:prstGeom prst="actionButtonForwardNext">
            <a:avLst/>
          </a:prstGeom>
          <a:solidFill>
            <a:srgbClr val="00b0f0"/>
          </a:solidFill>
          <a:ln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ffff"/>
                </a:solidFill>
                <a:latin typeface="Calibri"/>
              </a:rPr>
              <a:t>NEXT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49" name="CustomShape 3"/>
          <p:cNvSpPr/>
          <p:nvPr/>
        </p:nvSpPr>
        <p:spPr>
          <a:xfrm>
            <a:off x="3996000" y="2931840"/>
            <a:ext cx="758160" cy="758160"/>
          </a:xfrm>
          <a:prstGeom prst="ellipse">
            <a:avLst/>
          </a:prstGeom>
          <a:gradFill rotWithShape="0">
            <a:gsLst>
              <a:gs pos="0">
                <a:srgbClr val="717171"/>
              </a:gs>
              <a:gs pos="100000">
                <a:srgbClr val="a0a0a0">
                  <a:alpha val="0"/>
                </a:srgbClr>
              </a:gs>
            </a:gsLst>
            <a:lin ang="16200000"/>
          </a:gradFill>
          <a:ln w="76320">
            <a:solidFill>
              <a:schemeClr val="bg1">
                <a:lumMod val="95000"/>
              </a:schemeClr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hreePt"/>
          </a:scene3d>
          <a:sp3d>
            <a:bevelT prst="coolSlant" w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0" name="Picture 6" descr="http://blog.michaelmichelini.com/wp-content/uploads/2010/03/smiley-face.jpg"/>
          <p:cNvPicPr/>
          <p:nvPr/>
        </p:nvPicPr>
        <p:blipFill>
          <a:blip r:embed="rId2"/>
          <a:stretch/>
        </p:blipFill>
        <p:spPr>
          <a:xfrm>
            <a:off x="4048560" y="2970720"/>
            <a:ext cx="653400" cy="653400"/>
          </a:xfrm>
          <a:prstGeom prst="rect">
            <a:avLst/>
          </a:prstGeom>
          <a:ln>
            <a:noFill/>
          </a:ln>
        </p:spPr>
      </p:pic>
      <p:pic>
        <p:nvPicPr>
          <p:cNvPr id="251" name="22 Imagen" descr=""/>
          <p:cNvPicPr/>
          <p:nvPr/>
        </p:nvPicPr>
        <p:blipFill>
          <a:blip r:embed="rId3"/>
          <a:stretch/>
        </p:blipFill>
        <p:spPr>
          <a:xfrm rot="5400000">
            <a:off x="1079640" y="2453040"/>
            <a:ext cx="1249200" cy="1846440"/>
          </a:xfrm>
          <a:prstGeom prst="rect">
            <a:avLst/>
          </a:prstGeom>
          <a:ln>
            <a:noFill/>
          </a:ln>
        </p:spPr>
      </p:pic>
      <p:pic>
        <p:nvPicPr>
          <p:cNvPr id="252" name="5 Imagen" descr=""/>
          <p:cNvPicPr/>
          <p:nvPr/>
        </p:nvPicPr>
        <p:blipFill>
          <a:blip r:embed="rId4"/>
          <a:stretch/>
        </p:blipFill>
        <p:spPr>
          <a:xfrm>
            <a:off x="-29520" y="2969280"/>
            <a:ext cx="1620360" cy="963360"/>
          </a:xfrm>
          <a:prstGeom prst="rect">
            <a:avLst/>
          </a:prstGeom>
          <a:ln>
            <a:noFill/>
          </a:ln>
          <a:effectLst>
            <a:outerShdw algn="tl" blurRad="139700" dir="2700000" dist="101314" rotWithShape="0">
              <a:srgbClr val="000000">
                <a:alpha val="62000"/>
              </a:srgbClr>
            </a:outerShdw>
          </a:effectLst>
        </p:spPr>
      </p:pic>
      <p:pic>
        <p:nvPicPr>
          <p:cNvPr id="253" name="Picture 2" descr="http://farm3.staticflickr.com/2497/4191381447_f140f165b7_z.jpg?zz=1"/>
          <p:cNvPicPr/>
          <p:nvPr/>
        </p:nvPicPr>
        <p:blipFill>
          <a:blip r:embed="rId5"/>
          <a:srcRect l="15008" t="0" r="18324" b="0"/>
          <a:stretch/>
        </p:blipFill>
        <p:spPr>
          <a:xfrm>
            <a:off x="179640" y="3800880"/>
            <a:ext cx="3089160" cy="3084120"/>
          </a:xfrm>
          <a:prstGeom prst="rect">
            <a:avLst/>
          </a:prstGeom>
          <a:ln>
            <a:noFill/>
          </a:ln>
          <a:effectLst>
            <a:outerShdw algn="ctr" blurRad="190500" dist="50760" rotWithShape="0">
              <a:schemeClr val="tx1"/>
            </a:outerShdw>
          </a:effectLst>
        </p:spPr>
      </p:pic>
      <p:pic>
        <p:nvPicPr>
          <p:cNvPr id="254" name="16 Imagen" descr=""/>
          <p:cNvPicPr/>
          <p:nvPr/>
        </p:nvPicPr>
        <p:blipFill>
          <a:blip r:embed="rId6"/>
          <a:stretch/>
        </p:blipFill>
        <p:spPr>
          <a:xfrm>
            <a:off x="6340680" y="3624480"/>
            <a:ext cx="1591200" cy="12956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55" name="19 Imagen" descr=""/>
          <p:cNvPicPr/>
          <p:nvPr/>
        </p:nvPicPr>
        <p:blipFill>
          <a:blip r:embed="rId7"/>
          <a:stretch/>
        </p:blipFill>
        <p:spPr>
          <a:xfrm>
            <a:off x="-29520" y="116640"/>
            <a:ext cx="2815920" cy="1773360"/>
          </a:xfrm>
          <a:prstGeom prst="rect">
            <a:avLst/>
          </a:prstGeom>
          <a:ln>
            <a:noFill/>
          </a:ln>
        </p:spPr>
      </p:pic>
      <p:pic>
        <p:nvPicPr>
          <p:cNvPr id="256" name="30 Imagen" descr=""/>
          <p:cNvPicPr/>
          <p:nvPr/>
        </p:nvPicPr>
        <p:blipFill>
          <a:blip r:embed="rId8"/>
          <a:stretch/>
        </p:blipFill>
        <p:spPr>
          <a:xfrm>
            <a:off x="5820120" y="439920"/>
            <a:ext cx="1292400" cy="109908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57" name="31 Imagen" descr=""/>
          <p:cNvPicPr/>
          <p:nvPr/>
        </p:nvPicPr>
        <p:blipFill>
          <a:blip r:embed="rId9"/>
          <a:stretch/>
        </p:blipFill>
        <p:spPr>
          <a:xfrm>
            <a:off x="5849640" y="5022360"/>
            <a:ext cx="1233720" cy="13694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58" name="32 Imagen" descr=""/>
          <p:cNvPicPr/>
          <p:nvPr/>
        </p:nvPicPr>
        <p:blipFill>
          <a:blip r:embed="rId10"/>
          <a:stretch/>
        </p:blipFill>
        <p:spPr>
          <a:xfrm>
            <a:off x="6473520" y="1757160"/>
            <a:ext cx="1220400" cy="12740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59" name="33 Imagen" descr="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372800" y="657000"/>
            <a:ext cx="1238400" cy="106632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60" name="34 Imagen" descr=""/>
          <p:cNvPicPr/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393320" y="4764960"/>
            <a:ext cx="1197360" cy="9680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61" name="35 Imagen" descr=""/>
          <p:cNvPicPr/>
          <p:nvPr/>
        </p:nvPicPr>
        <p:blipFill>
          <a:blip r:embed="rId14"/>
          <a:stretch/>
        </p:blipFill>
        <p:spPr>
          <a:xfrm>
            <a:off x="7327800" y="2814480"/>
            <a:ext cx="1244520" cy="9860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</p:spTree>
  </p:cSld>
  <mc:AlternateContent>
    <mc:Choice Requires="p14">
      <p:transition spd="med" p14:dur="800">
        <p:circle/>
      </p:transition>
    </mc:Choice>
    <mc:Fallback>
      <p:transition spd="med">
        <p:circle/>
      </p:transition>
    </mc:Fallback>
  </mc:AlternateContent>
  <p:timing>
    <p:tnLst>
      <p:par>
        <p:cTn id="935" dur="indefinite" restart="never" nodeType="tmRoot">
          <p:childTnLst>
            <p:seq>
              <p:cTn id="936" restart="whenNotActive" nodeType="interactiveSeq" fill="hold">
                <p:stCondLst>
                  <p:cond delay="0" evt="onClick">
                    <p:tgtEl>
                      <p:spTgt spid="252"/>
                    </p:tgtEl>
                  </p:cond>
                </p:stCondLst>
                <p:childTnLst>
                  <p:par>
                    <p:cTn id="937" nodeType="clickEffect" fill="hold">
                      <p:stCondLst>
                        <p:cond delay="0" evt="onClick">
                          <p:tgtEl>
                            <p:spTgt spid="252"/>
                          </p:tgtEl>
                        </p:cond>
                      </p:stCondLst>
                      <p:childTnLst>
                        <p:par>
                          <p:cTn id="93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939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940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939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5" name="audio1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941" restart="whenNotActive" nodeType="interactiveSeq" fill="hold">
                <p:stCondLst>
                  <p:cond delay="0" evt="onClick">
                    <p:tgtEl>
                      <p:spTgt spid="254"/>
                    </p:tgtEl>
                  </p:cond>
                </p:stCondLst>
                <p:childTnLst>
                  <p:par>
                    <p:cTn id="942" fill="hold">
                      <p:stCondLst>
                        <p:cond delay="0" evt="onClick">
                          <p:tgtEl>
                            <p:spTgt spid="254"/>
                          </p:tgtEl>
                        </p:cond>
                      </p:stCondLst>
                      <p:childTnLst>
                        <p:par>
                          <p:cTn id="943" fill="hold">
                            <p:stCondLst>
                              <p:cond delay="0"/>
                            </p:stCondLst>
                            <p:childTnLst>
                              <p:par>
                                <p:cTn id="944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indefinite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946" dur="indefinite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944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6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947" restart="whenNotActive" nodeType="interactiveSeq" fill="hold">
                <p:stCondLst>
                  <p:cond delay="0" evt="onClick">
                    <p:tgtEl>
                      <p:spTgt spid="256"/>
                    </p:tgtEl>
                  </p:cond>
                </p:stCondLst>
                <p:childTnLst>
                  <p:par>
                    <p:cTn id="948" fill="hold">
                      <p:stCondLst>
                        <p:cond delay="0" evt="onClick">
                          <p:tgtEl>
                            <p:spTgt spid="256"/>
                          </p:tgtEl>
                        </p:cond>
                      </p:stCondLst>
                      <p:childTnLst>
                        <p:par>
                          <p:cTn id="949" fill="hold">
                            <p:stCondLst>
                              <p:cond delay="0"/>
                            </p:stCondLst>
                            <p:childTnLst>
                              <p:par>
                                <p:cTn id="950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indefinite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952" dur="indefinite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950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7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953" restart="whenNotActive" nodeType="interactiveSeq" fill="hold">
                <p:stCondLst>
                  <p:cond delay="0" evt="onClick">
                    <p:tgtEl>
                      <p:spTgt spid="257"/>
                    </p:tgtEl>
                  </p:cond>
                </p:stCondLst>
                <p:childTnLst>
                  <p:par>
                    <p:cTn id="954" fill="hold">
                      <p:stCondLst>
                        <p:cond delay="0" evt="onClick">
                          <p:tgtEl>
                            <p:spTgt spid="257"/>
                          </p:tgtEl>
                        </p:cond>
                      </p:stCondLst>
                      <p:childTnLst>
                        <p:par>
                          <p:cTn id="955" fill="hold">
                            <p:stCondLst>
                              <p:cond delay="0"/>
                            </p:stCondLst>
                            <p:childTnLst>
                              <p:par>
                                <p:cTn id="956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7" dur="indefinite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958" dur="indefinite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956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8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959" restart="whenNotActive" nodeType="interactiveSeq" fill="hold">
                <p:stCondLst>
                  <p:cond delay="0" evt="onClick">
                    <p:tgtEl>
                      <p:spTgt spid="258"/>
                    </p:tgtEl>
                  </p:cond>
                </p:stCondLst>
                <p:childTnLst>
                  <p:par>
                    <p:cTn id="960" fill="hold">
                      <p:stCondLst>
                        <p:cond delay="0" evt="onClick">
                          <p:tgtEl>
                            <p:spTgt spid="258"/>
                          </p:tgtEl>
                        </p:cond>
                      </p:stCondLst>
                      <p:childTnLst>
                        <p:par>
                          <p:cTn id="961" fill="hold">
                            <p:stCondLst>
                              <p:cond delay="0"/>
                            </p:stCondLst>
                            <p:childTnLst>
                              <p:par>
                                <p:cTn id="962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indefinite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964" dur="indefinite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962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9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965" restart="whenNotActive" nodeType="interactiveSeq" fill="hold">
                <p:stCondLst>
                  <p:cond delay="0" evt="onClick">
                    <p:tgtEl>
                      <p:spTgt spid="259"/>
                    </p:tgtEl>
                  </p:cond>
                </p:stCondLst>
                <p:childTnLst>
                  <p:par>
                    <p:cTn id="966" fill="hold">
                      <p:stCondLst>
                        <p:cond delay="0" evt="onClick">
                          <p:tgtEl>
                            <p:spTgt spid="259"/>
                          </p:tgtEl>
                        </p:cond>
                      </p:stCondLst>
                      <p:childTnLst>
                        <p:par>
                          <p:cTn id="967" fill="hold">
                            <p:stCondLst>
                              <p:cond delay="0"/>
                            </p:stCondLst>
                            <p:childTnLst>
                              <p:par>
                                <p:cTn id="968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9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968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20" name="audio15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  <p:par>
                                <p:cTn id="970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1" dur="indefinite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972" dur="indefinite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3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4" dur="indefinite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975" dur="indefinite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6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7" dur="indefinite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978" dur="indefinite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9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0" dur="indefinite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981" dur="indefinite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2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3" dur="indefinite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984" dur="indefinite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5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6" dur="indefinite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987" dur="indefinite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8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90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91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9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94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996" restart="whenNotActive" nodeType="interactiveSeq" fill="hold">
                <p:stCondLst>
                  <p:cond delay="0" evt="onClick">
                    <p:tgtEl>
                      <p:spTgt spid="260"/>
                    </p:tgtEl>
                  </p:cond>
                </p:stCondLst>
                <p:childTnLst>
                  <p:par>
                    <p:cTn id="997" fill="hold">
                      <p:stCondLst>
                        <p:cond delay="0" evt="onClick">
                          <p:tgtEl>
                            <p:spTgt spid="260"/>
                          </p:tgtEl>
                        </p:cond>
                      </p:stCondLst>
                      <p:childTnLst>
                        <p:par>
                          <p:cTn id="998" fill="hold">
                            <p:stCondLst>
                              <p:cond delay="0"/>
                            </p:stCondLst>
                            <p:childTnLst>
                              <p:par>
                                <p:cTn id="999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0" dur="indefinite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001" dur="indefinite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999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21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002" restart="whenNotActive" nodeType="interactiveSeq" fill="hold">
                <p:stCondLst>
                  <p:cond delay="0" evt="onClick">
                    <p:tgtEl>
                      <p:spTgt spid="261"/>
                    </p:tgtEl>
                  </p:cond>
                </p:stCondLst>
                <p:childTnLst>
                  <p:par>
                    <p:cTn id="1003" fill="hold">
                      <p:stCondLst>
                        <p:cond delay="0" evt="onClick">
                          <p:tgtEl>
                            <p:spTgt spid="261"/>
                          </p:tgtEl>
                        </p:cond>
                      </p:stCondLst>
                      <p:childTnLst>
                        <p:par>
                          <p:cTn id="1004" fill="hold">
                            <p:stCondLst>
                              <p:cond delay="0"/>
                            </p:stCondLst>
                            <p:childTnLst>
                              <p:par>
                                <p:cTn id="1005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6" dur="indefinite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007" dur="indefinite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1005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22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467640" y="304560"/>
            <a:ext cx="8337240" cy="6292440"/>
          </a:xfrm>
          <a:prstGeom prst="roundRect">
            <a:avLst>
              <a:gd name="adj" fmla="val 8447"/>
            </a:avLst>
          </a:prstGeom>
          <a:noFill/>
          <a:ln w="76320">
            <a:solidFill>
              <a:srgbClr val="ff00ff"/>
            </a:solidFill>
            <a:round/>
          </a:ln>
          <a:scene3d>
            <a:camera prst="orthographicFront"/>
            <a:lightRig dir="t" rig="threePt"/>
          </a:scene3d>
          <a:sp3d>
            <a:bevelT prst="coolSlant" w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63" name="Picture 21" descr=""/>
          <p:cNvPicPr/>
          <p:nvPr/>
        </p:nvPicPr>
        <p:blipFill>
          <a:blip r:embed="rId1"/>
          <a:stretch/>
        </p:blipFill>
        <p:spPr>
          <a:xfrm rot="1488000">
            <a:off x="1980000" y="973080"/>
            <a:ext cx="4624920" cy="4736160"/>
          </a:xfrm>
          <a:prstGeom prst="rect">
            <a:avLst/>
          </a:prstGeom>
          <a:ln>
            <a:noFill/>
          </a:ln>
        </p:spPr>
      </p:pic>
      <p:sp>
        <p:nvSpPr>
          <p:cNvPr id="264" name="CustomShape 2"/>
          <p:cNvSpPr/>
          <p:nvPr/>
        </p:nvSpPr>
        <p:spPr>
          <a:xfrm>
            <a:off x="7869240" y="6237360"/>
            <a:ext cx="935640" cy="475200"/>
          </a:xfrm>
          <a:prstGeom prst="actionButtonForwardNext">
            <a:avLst/>
          </a:prstGeom>
          <a:solidFill>
            <a:srgbClr val="00b0f0"/>
          </a:solidFill>
          <a:ln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ffff"/>
                </a:solidFill>
                <a:latin typeface="Calibri"/>
              </a:rPr>
              <a:t>NEXT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65" name="CustomShape 3"/>
          <p:cNvSpPr/>
          <p:nvPr/>
        </p:nvSpPr>
        <p:spPr>
          <a:xfrm>
            <a:off x="3996000" y="2931840"/>
            <a:ext cx="758160" cy="758160"/>
          </a:xfrm>
          <a:prstGeom prst="ellipse">
            <a:avLst/>
          </a:prstGeom>
          <a:gradFill rotWithShape="0">
            <a:gsLst>
              <a:gs pos="0">
                <a:srgbClr val="717171"/>
              </a:gs>
              <a:gs pos="100000">
                <a:srgbClr val="a0a0a0">
                  <a:alpha val="0"/>
                </a:srgbClr>
              </a:gs>
            </a:gsLst>
            <a:lin ang="16200000"/>
          </a:gradFill>
          <a:ln w="76320">
            <a:solidFill>
              <a:schemeClr val="bg1">
                <a:lumMod val="95000"/>
              </a:schemeClr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hreePt"/>
          </a:scene3d>
          <a:sp3d>
            <a:bevelT prst="coolSlant" w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66" name="Picture 6" descr="http://blog.michaelmichelini.com/wp-content/uploads/2010/03/smiley-face.jpg"/>
          <p:cNvPicPr/>
          <p:nvPr/>
        </p:nvPicPr>
        <p:blipFill>
          <a:blip r:embed="rId2"/>
          <a:stretch/>
        </p:blipFill>
        <p:spPr>
          <a:xfrm>
            <a:off x="4048560" y="2970720"/>
            <a:ext cx="653400" cy="653400"/>
          </a:xfrm>
          <a:prstGeom prst="rect">
            <a:avLst/>
          </a:prstGeom>
          <a:ln>
            <a:noFill/>
          </a:ln>
        </p:spPr>
      </p:pic>
      <p:pic>
        <p:nvPicPr>
          <p:cNvPr id="267" name="22 Imagen" descr=""/>
          <p:cNvPicPr/>
          <p:nvPr/>
        </p:nvPicPr>
        <p:blipFill>
          <a:blip r:embed="rId3"/>
          <a:stretch/>
        </p:blipFill>
        <p:spPr>
          <a:xfrm rot="5400000">
            <a:off x="1079640" y="2453040"/>
            <a:ext cx="1249200" cy="1846440"/>
          </a:xfrm>
          <a:prstGeom prst="rect">
            <a:avLst/>
          </a:prstGeom>
          <a:ln>
            <a:noFill/>
          </a:ln>
        </p:spPr>
      </p:pic>
      <p:pic>
        <p:nvPicPr>
          <p:cNvPr id="268" name="5 Imagen" descr=""/>
          <p:cNvPicPr/>
          <p:nvPr/>
        </p:nvPicPr>
        <p:blipFill>
          <a:blip r:embed="rId4"/>
          <a:stretch/>
        </p:blipFill>
        <p:spPr>
          <a:xfrm>
            <a:off x="-29520" y="2969280"/>
            <a:ext cx="1620360" cy="963360"/>
          </a:xfrm>
          <a:prstGeom prst="rect">
            <a:avLst/>
          </a:prstGeom>
          <a:ln>
            <a:noFill/>
          </a:ln>
          <a:effectLst>
            <a:outerShdw algn="tl" blurRad="139700" dir="2700000" dist="101314" rotWithShape="0">
              <a:srgbClr val="000000">
                <a:alpha val="62000"/>
              </a:srgbClr>
            </a:outerShdw>
          </a:effectLst>
        </p:spPr>
      </p:pic>
      <p:pic>
        <p:nvPicPr>
          <p:cNvPr id="269" name="Picture 2" descr="http://farm3.staticflickr.com/2497/4191381447_f140f165b7_z.jpg?zz=1"/>
          <p:cNvPicPr/>
          <p:nvPr/>
        </p:nvPicPr>
        <p:blipFill>
          <a:blip r:embed="rId5"/>
          <a:srcRect l="15008" t="0" r="18324" b="0"/>
          <a:stretch/>
        </p:blipFill>
        <p:spPr>
          <a:xfrm>
            <a:off x="179640" y="3800880"/>
            <a:ext cx="3089160" cy="3084120"/>
          </a:xfrm>
          <a:prstGeom prst="rect">
            <a:avLst/>
          </a:prstGeom>
          <a:ln>
            <a:noFill/>
          </a:ln>
          <a:effectLst>
            <a:outerShdw algn="ctr" blurRad="190500" dist="50760" rotWithShape="0">
              <a:schemeClr val="tx1"/>
            </a:outerShdw>
          </a:effectLst>
        </p:spPr>
      </p:pic>
      <p:pic>
        <p:nvPicPr>
          <p:cNvPr id="270" name="16 Imagen" descr=""/>
          <p:cNvPicPr/>
          <p:nvPr/>
        </p:nvPicPr>
        <p:blipFill>
          <a:blip r:embed="rId6"/>
          <a:stretch/>
        </p:blipFill>
        <p:spPr>
          <a:xfrm>
            <a:off x="6340680" y="3624480"/>
            <a:ext cx="1591200" cy="12956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71" name="19 Imagen" descr=""/>
          <p:cNvPicPr/>
          <p:nvPr/>
        </p:nvPicPr>
        <p:blipFill>
          <a:blip r:embed="rId7"/>
          <a:stretch/>
        </p:blipFill>
        <p:spPr>
          <a:xfrm>
            <a:off x="-29520" y="116640"/>
            <a:ext cx="2815920" cy="1773360"/>
          </a:xfrm>
          <a:prstGeom prst="rect">
            <a:avLst/>
          </a:prstGeom>
          <a:ln>
            <a:noFill/>
          </a:ln>
        </p:spPr>
      </p:pic>
      <p:pic>
        <p:nvPicPr>
          <p:cNvPr id="272" name="30 Imagen" descr=""/>
          <p:cNvPicPr/>
          <p:nvPr/>
        </p:nvPicPr>
        <p:blipFill>
          <a:blip r:embed="rId8"/>
          <a:stretch/>
        </p:blipFill>
        <p:spPr>
          <a:xfrm>
            <a:off x="5820120" y="439920"/>
            <a:ext cx="1292400" cy="109908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73" name="31 Imagen" descr=""/>
          <p:cNvPicPr/>
          <p:nvPr/>
        </p:nvPicPr>
        <p:blipFill>
          <a:blip r:embed="rId9"/>
          <a:stretch/>
        </p:blipFill>
        <p:spPr>
          <a:xfrm>
            <a:off x="5849640" y="5022360"/>
            <a:ext cx="1233720" cy="13694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74" name="32 Imagen" descr=""/>
          <p:cNvPicPr/>
          <p:nvPr/>
        </p:nvPicPr>
        <p:blipFill>
          <a:blip r:embed="rId10"/>
          <a:stretch/>
        </p:blipFill>
        <p:spPr>
          <a:xfrm>
            <a:off x="6473520" y="1757160"/>
            <a:ext cx="1220400" cy="12740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75" name="33 Imagen" descr="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366680" y="4842360"/>
            <a:ext cx="1238400" cy="100116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76" name="34 Imagen" descr=""/>
          <p:cNvPicPr/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260840" y="650880"/>
            <a:ext cx="1378080" cy="118692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277" name="35 Imagen" descr=""/>
          <p:cNvPicPr/>
          <p:nvPr/>
        </p:nvPicPr>
        <p:blipFill>
          <a:blip r:embed="rId15"/>
          <a:stretch/>
        </p:blipFill>
        <p:spPr>
          <a:xfrm>
            <a:off x="7327800" y="2814480"/>
            <a:ext cx="1244520" cy="9860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</p:spTree>
  </p:cSld>
  <mc:AlternateContent>
    <mc:Choice Requires="p14">
      <p:transition spd="med" p14:dur="800">
        <p:circle/>
      </p:transition>
    </mc:Choice>
    <mc:Fallback>
      <p:transition spd="med">
        <p:circle/>
      </p:transition>
    </mc:Fallback>
  </mc:AlternateContent>
  <p:timing>
    <p:tnLst>
      <p:par>
        <p:cTn id="1008" dur="indefinite" restart="never" nodeType="tmRoot">
          <p:childTnLst>
            <p:seq>
              <p:cTn id="1009" restart="whenNotActive" nodeType="interactiveSeq" fill="hold">
                <p:stCondLst>
                  <p:cond delay="0" evt="onClick">
                    <p:tgtEl>
                      <p:spTgt spid="268"/>
                    </p:tgtEl>
                  </p:cond>
                </p:stCondLst>
                <p:childTnLst>
                  <p:par>
                    <p:cTn id="1010" nodeType="clickEffect" fill="hold">
                      <p:stCondLst>
                        <p:cond delay="0" evt="onClick">
                          <p:tgtEl>
                            <p:spTgt spid="268"/>
                          </p:tgtEl>
                        </p:cond>
                      </p:stCondLst>
                      <p:childTnLst>
                        <p:par>
                          <p:cTn id="101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012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13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1012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6" name="audio1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014" restart="whenNotActive" nodeType="interactiveSeq" fill="hold">
                <p:stCondLst>
                  <p:cond delay="0" evt="onClick">
                    <p:tgtEl>
                      <p:spTgt spid="270"/>
                    </p:tgtEl>
                  </p:cond>
                </p:stCondLst>
                <p:childTnLst>
                  <p:par>
                    <p:cTn id="1015" fill="hold">
                      <p:stCondLst>
                        <p:cond delay="0" evt="onClick">
                          <p:tgtEl>
                            <p:spTgt spid="270"/>
                          </p:tgtEl>
                        </p:cond>
                      </p:stCondLst>
                      <p:childTnLst>
                        <p:par>
                          <p:cTn id="1016" fill="hold">
                            <p:stCondLst>
                              <p:cond delay="0"/>
                            </p:stCondLst>
                            <p:childTnLst>
                              <p:par>
                                <p:cTn id="1017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8" dur="indefinite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019" dur="indefinite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1017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7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020" restart="whenNotActive" nodeType="interactiveSeq" fill="hold">
                <p:stCondLst>
                  <p:cond delay="0" evt="onClick">
                    <p:tgtEl>
                      <p:spTgt spid="272"/>
                    </p:tgtEl>
                  </p:cond>
                </p:stCondLst>
                <p:childTnLst>
                  <p:par>
                    <p:cTn id="1021" fill="hold">
                      <p:stCondLst>
                        <p:cond delay="0" evt="onClick">
                          <p:tgtEl>
                            <p:spTgt spid="272"/>
                          </p:tgtEl>
                        </p:cond>
                      </p:stCondLst>
                      <p:childTnLst>
                        <p:par>
                          <p:cTn id="1022" fill="hold">
                            <p:stCondLst>
                              <p:cond delay="0"/>
                            </p:stCondLst>
                            <p:childTnLst>
                              <p:par>
                                <p:cTn id="1023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4" dur="indefinite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025" dur="indefinite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1023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8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026" restart="whenNotActive" nodeType="interactiveSeq" fill="hold">
                <p:stCondLst>
                  <p:cond delay="0" evt="onClick">
                    <p:tgtEl>
                      <p:spTgt spid="273"/>
                    </p:tgtEl>
                  </p:cond>
                </p:stCondLst>
                <p:childTnLst>
                  <p:par>
                    <p:cTn id="1027" fill="hold">
                      <p:stCondLst>
                        <p:cond delay="0" evt="onClick">
                          <p:tgtEl>
                            <p:spTgt spid="273"/>
                          </p:tgtEl>
                        </p:cond>
                      </p:stCondLst>
                      <p:childTnLst>
                        <p:par>
                          <p:cTn id="1028" fill="hold">
                            <p:stCondLst>
                              <p:cond delay="0"/>
                            </p:stCondLst>
                            <p:childTnLst>
                              <p:par>
                                <p:cTn id="1029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0" dur="indefinite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031" dur="indefinite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1029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9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032" restart="whenNotActive" nodeType="interactiveSeq" fill="hold">
                <p:stCondLst>
                  <p:cond delay="0" evt="onClick">
                    <p:tgtEl>
                      <p:spTgt spid="274"/>
                    </p:tgtEl>
                  </p:cond>
                </p:stCondLst>
                <p:childTnLst>
                  <p:par>
                    <p:cTn id="1033" fill="hold">
                      <p:stCondLst>
                        <p:cond delay="0" evt="onClick">
                          <p:tgtEl>
                            <p:spTgt spid="274"/>
                          </p:tgtEl>
                        </p:cond>
                      </p:stCondLst>
                      <p:childTnLst>
                        <p:par>
                          <p:cTn id="1034" fill="hold">
                            <p:stCondLst>
                              <p:cond delay="0"/>
                            </p:stCondLst>
                            <p:childTnLst>
                              <p:par>
                                <p:cTn id="1035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6" dur="indefinite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037" dur="indefinite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1035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20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038" restart="whenNotActive" nodeType="interactiveSeq" fill="hold">
                <p:stCondLst>
                  <p:cond delay="0" evt="onClick">
                    <p:tgtEl>
                      <p:spTgt spid="275"/>
                    </p:tgtEl>
                  </p:cond>
                </p:stCondLst>
                <p:childTnLst>
                  <p:par>
                    <p:cTn id="1039" fill="hold">
                      <p:stCondLst>
                        <p:cond delay="0" evt="onClick">
                          <p:tgtEl>
                            <p:spTgt spid="275"/>
                          </p:tgtEl>
                        </p:cond>
                      </p:stCondLst>
                      <p:childTnLst>
                        <p:par>
                          <p:cTn id="1040" fill="hold">
                            <p:stCondLst>
                              <p:cond delay="0"/>
                            </p:stCondLst>
                            <p:childTnLst>
                              <p:par>
                                <p:cTn id="1041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2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1041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21" name="audio16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  <p:par>
                                <p:cTn id="1043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4" dur="indefinite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045" dur="indefinite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6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7" dur="indefinite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048" dur="indefinite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9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0" dur="indefinite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051" dur="indefinite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2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indefinite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054" dur="indefinite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5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6" dur="indefinite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057" dur="indefinite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8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9" dur="indefinite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060" dur="indefinite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1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63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64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65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7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069" restart="whenNotActive" nodeType="interactiveSeq" fill="hold">
                <p:stCondLst>
                  <p:cond delay="0" evt="onClick">
                    <p:tgtEl>
                      <p:spTgt spid="276"/>
                    </p:tgtEl>
                  </p:cond>
                </p:stCondLst>
                <p:childTnLst>
                  <p:par>
                    <p:cTn id="1070" fill="hold">
                      <p:stCondLst>
                        <p:cond delay="0" evt="onClick">
                          <p:tgtEl>
                            <p:spTgt spid="276"/>
                          </p:tgtEl>
                        </p:cond>
                      </p:stCondLst>
                      <p:childTnLst>
                        <p:par>
                          <p:cTn id="1071" fill="hold">
                            <p:stCondLst>
                              <p:cond delay="0"/>
                            </p:stCondLst>
                            <p:childTnLst>
                              <p:par>
                                <p:cTn id="1072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3" dur="indefinite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074" dur="indefinite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1072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22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075" restart="whenNotActive" nodeType="interactiveSeq" fill="hold">
                <p:stCondLst>
                  <p:cond delay="0" evt="onClick">
                    <p:tgtEl>
                      <p:spTgt spid="277"/>
                    </p:tgtEl>
                  </p:cond>
                </p:stCondLst>
                <p:childTnLst>
                  <p:par>
                    <p:cTn id="1076" fill="hold">
                      <p:stCondLst>
                        <p:cond delay="0" evt="onClick">
                          <p:tgtEl>
                            <p:spTgt spid="277"/>
                          </p:tgtEl>
                        </p:cond>
                      </p:stCondLst>
                      <p:childTnLst>
                        <p:par>
                          <p:cTn id="1077" fill="hold">
                            <p:stCondLst>
                              <p:cond delay="0"/>
                            </p:stCondLst>
                            <p:childTnLst>
                              <p:par>
                                <p:cTn id="1078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9" dur="indefinite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080" dur="indefinite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1078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23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4" descr="http://caseworksystems.com/images/American_Female.jpg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36" t="8358" r="0" b="0"/>
          <a:stretch/>
        </p:blipFill>
        <p:spPr>
          <a:xfrm>
            <a:off x="899640" y="1818360"/>
            <a:ext cx="4896360" cy="5039280"/>
          </a:xfrm>
          <a:prstGeom prst="rect">
            <a:avLst/>
          </a:prstGeom>
          <a:ln>
            <a:noFill/>
          </a:ln>
          <a:effectLst>
            <a:outerShdw algn="ctr" blurRad="177800" dist="25560" rotWithShape="0">
              <a:schemeClr val="tx1"/>
            </a:outerShdw>
          </a:effectLst>
        </p:spPr>
      </p:pic>
      <p:sp>
        <p:nvSpPr>
          <p:cNvPr id="279" name="CustomShape 1"/>
          <p:cNvSpPr/>
          <p:nvPr/>
        </p:nvSpPr>
        <p:spPr>
          <a:xfrm>
            <a:off x="4500000" y="620640"/>
            <a:ext cx="4032000" cy="1295280"/>
          </a:xfrm>
          <a:prstGeom prst="wedgeEllipseCallout">
            <a:avLst>
              <a:gd name="adj1" fmla="val -60096"/>
              <a:gd name="adj2" fmla="val 123617"/>
            </a:avLst>
          </a:prstGeom>
          <a:solidFill>
            <a:schemeClr val="bg1"/>
          </a:solidFill>
          <a:ln>
            <a:rou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WELL DONE!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CONGRATULATIONS!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med" p14:dur="800">
        <p:circle/>
      </p:transition>
    </mc:Choice>
    <mc:Fallback>
      <p:transition spd="med">
        <p:circle/>
      </p:transition>
    </mc:Fallback>
  </mc:AlternateContent>
  <p:timing>
    <p:tnLst>
      <p:par>
        <p:cTn id="1081" dur="indefinite" restart="never" nodeType="tmRoot">
          <p:childTnLst>
            <p:seq>
              <p:cTn id="1082" dur="indefinite" nodeType="mainSeq">
                <p:childTnLst>
                  <p:par>
                    <p:cTn id="1083" fill="hold">
                      <p:stCondLst>
                        <p:cond delay="0"/>
                      </p:stCondLst>
                      <p:childTnLst>
                        <p:par>
                          <p:cTn id="1084" fill="hold">
                            <p:stCondLst>
                              <p:cond delay="0"/>
                            </p:stCondLst>
                            <p:childTnLst>
                              <p:par>
                                <p:cTn id="1085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08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467640" y="304560"/>
            <a:ext cx="8337240" cy="6292440"/>
          </a:xfrm>
          <a:prstGeom prst="roundRect">
            <a:avLst>
              <a:gd name="adj" fmla="val 8447"/>
            </a:avLst>
          </a:prstGeom>
          <a:noFill/>
          <a:ln w="76320">
            <a:solidFill>
              <a:srgbClr val="ff00ff"/>
            </a:solidFill>
            <a:round/>
          </a:ln>
          <a:scene3d>
            <a:camera prst="orthographicFront"/>
            <a:lightRig dir="t" rig="threePt"/>
          </a:scene3d>
          <a:sp3d>
            <a:bevelT prst="coolSlant" w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" name="CustomShape 2"/>
          <p:cNvSpPr/>
          <p:nvPr/>
        </p:nvSpPr>
        <p:spPr>
          <a:xfrm rot="5400000">
            <a:off x="1973520" y="698760"/>
            <a:ext cx="4748760" cy="4736160"/>
          </a:xfrm>
          <a:prstGeom prst="ellipse">
            <a:avLst/>
          </a:prstGeom>
          <a:blipFill rotWithShape="0">
            <a:blip r:embed="rId1"/>
            <a:stretch>
              <a:fillRect/>
            </a:stretch>
          </a:blipFill>
          <a:ln cap="rnd" w="190440">
            <a:solidFill>
              <a:srgbClr val="c8c6bd"/>
            </a:solidFill>
            <a:round/>
          </a:ln>
          <a:effectLst>
            <a:outerShdw algn="bl" blurRad="127000" rotWithShape="0">
              <a:srgbClr val="000000"/>
            </a:outerShdw>
          </a:effectLst>
          <a:scene3d>
            <a:camera fov="5400000" prst="perspectiveFront"/>
            <a:lightRig dir="t" rig="threePt">
              <a:rot lat="0" lon="0" rev="19200000"/>
            </a:lightRig>
          </a:scene3d>
          <a:sp3d extrusionH="25400">
            <a:bevelT prst="hardEdge" w="304800" h="152400"/>
            <a:extrusionClr>
              <a:srgbClr val="000000"/>
            </a:extrusionClr>
          </a:sp3d>
        </p:spPr>
        <p:style>
          <a:lnRef idx="0"/>
          <a:fillRef idx="0"/>
          <a:effectRef idx="0"/>
          <a:fontRef idx="minor"/>
        </p:style>
      </p:sp>
      <p:sp>
        <p:nvSpPr>
          <p:cNvPr id="47" name="CustomShape 3"/>
          <p:cNvSpPr/>
          <p:nvPr/>
        </p:nvSpPr>
        <p:spPr>
          <a:xfrm>
            <a:off x="6948360" y="83664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boots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48" name="CustomShape 4"/>
          <p:cNvSpPr/>
          <p:nvPr/>
        </p:nvSpPr>
        <p:spPr>
          <a:xfrm>
            <a:off x="6948360" y="159552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coat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49" name="CustomShape 5"/>
          <p:cNvSpPr/>
          <p:nvPr/>
        </p:nvSpPr>
        <p:spPr>
          <a:xfrm>
            <a:off x="6958800" y="234900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gloves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50" name="CustomShape 6"/>
          <p:cNvSpPr/>
          <p:nvPr/>
        </p:nvSpPr>
        <p:spPr>
          <a:xfrm>
            <a:off x="6958800" y="386100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scarf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51" name="CustomShape 7"/>
          <p:cNvSpPr/>
          <p:nvPr/>
        </p:nvSpPr>
        <p:spPr>
          <a:xfrm>
            <a:off x="6958800" y="310752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jumper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52" name="CustomShape 8"/>
          <p:cNvSpPr/>
          <p:nvPr/>
        </p:nvSpPr>
        <p:spPr>
          <a:xfrm>
            <a:off x="6963480" y="539928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hat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53" name="CustomShape 9"/>
          <p:cNvSpPr/>
          <p:nvPr/>
        </p:nvSpPr>
        <p:spPr>
          <a:xfrm>
            <a:off x="6948360" y="460836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socks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54" name="2 Imagen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0" t="0" r="10597" b="0"/>
          <a:stretch/>
        </p:blipFill>
        <p:spPr>
          <a:xfrm>
            <a:off x="-36360" y="4365000"/>
            <a:ext cx="3305880" cy="2492640"/>
          </a:xfrm>
          <a:prstGeom prst="rect">
            <a:avLst/>
          </a:prstGeom>
          <a:ln>
            <a:noFill/>
          </a:ln>
          <a:effectLst>
            <a:outerShdw algn="ctr" blurRad="165100" dir="5400000" dist="63360" rotWithShape="0">
              <a:schemeClr val="tx1"/>
            </a:outerShdw>
          </a:effectLst>
        </p:spPr>
      </p:pic>
      <p:sp>
        <p:nvSpPr>
          <p:cNvPr id="55" name="CustomShape 10"/>
          <p:cNvSpPr/>
          <p:nvPr/>
        </p:nvSpPr>
        <p:spPr>
          <a:xfrm>
            <a:off x="7869240" y="6237360"/>
            <a:ext cx="935640" cy="475200"/>
          </a:xfrm>
          <a:prstGeom prst="actionButtonForwardNext">
            <a:avLst/>
          </a:prstGeom>
          <a:solidFill>
            <a:srgbClr val="00b0f0"/>
          </a:solidFill>
          <a:ln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ffff"/>
                </a:solidFill>
                <a:latin typeface="Calibri"/>
              </a:rPr>
              <a:t>NEXT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56" name="CustomShape 11"/>
          <p:cNvSpPr/>
          <p:nvPr/>
        </p:nvSpPr>
        <p:spPr>
          <a:xfrm>
            <a:off x="251640" y="3285000"/>
            <a:ext cx="1751040" cy="935280"/>
          </a:xfrm>
          <a:prstGeom prst="wedgeEllipseCallout">
            <a:avLst>
              <a:gd name="adj1" fmla="val 1316"/>
              <a:gd name="adj2" fmla="val 79612"/>
            </a:avLst>
          </a:prstGeom>
          <a:solidFill>
            <a:schemeClr val="bg1"/>
          </a:solidFill>
          <a:ln>
            <a:rou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What’s this?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57" name="CustomShape 12"/>
          <p:cNvSpPr/>
          <p:nvPr/>
        </p:nvSpPr>
        <p:spPr>
          <a:xfrm>
            <a:off x="4029480" y="2670480"/>
            <a:ext cx="758160" cy="758160"/>
          </a:xfrm>
          <a:prstGeom prst="ellipse">
            <a:avLst/>
          </a:prstGeom>
          <a:gradFill rotWithShape="0">
            <a:gsLst>
              <a:gs pos="0">
                <a:srgbClr val="717171"/>
              </a:gs>
              <a:gs pos="100000">
                <a:srgbClr val="a0a0a0">
                  <a:alpha val="0"/>
                </a:srgbClr>
              </a:gs>
            </a:gsLst>
            <a:lin ang="16200000"/>
          </a:gradFill>
          <a:ln w="76320">
            <a:solidFill>
              <a:schemeClr val="bg1">
                <a:lumMod val="95000"/>
              </a:schemeClr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hreePt"/>
          </a:scene3d>
          <a:sp3d>
            <a:bevelT prst="coolSlant" w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8" name="Picture 6" descr="http://blog.michaelmichelini.com/wp-content/uploads/2010/03/smiley-face.jpg"/>
          <p:cNvPicPr/>
          <p:nvPr/>
        </p:nvPicPr>
        <p:blipFill>
          <a:blip r:embed="rId4"/>
          <a:stretch/>
        </p:blipFill>
        <p:spPr>
          <a:xfrm>
            <a:off x="4081680" y="2722680"/>
            <a:ext cx="653400" cy="653400"/>
          </a:xfrm>
          <a:prstGeom prst="rect">
            <a:avLst/>
          </a:prstGeom>
          <a:ln>
            <a:noFill/>
          </a:ln>
        </p:spPr>
      </p:pic>
      <p:pic>
        <p:nvPicPr>
          <p:cNvPr id="59" name="20 Imagen" descr=""/>
          <p:cNvPicPr/>
          <p:nvPr/>
        </p:nvPicPr>
        <p:blipFill>
          <a:blip r:embed="rId5"/>
          <a:stretch/>
        </p:blipFill>
        <p:spPr>
          <a:xfrm>
            <a:off x="3723120" y="4869000"/>
            <a:ext cx="1249200" cy="1846440"/>
          </a:xfrm>
          <a:prstGeom prst="rect">
            <a:avLst/>
          </a:prstGeom>
          <a:ln>
            <a:noFill/>
          </a:ln>
        </p:spPr>
      </p:pic>
      <p:pic>
        <p:nvPicPr>
          <p:cNvPr id="60" name="5 Imagen" descr=""/>
          <p:cNvPicPr/>
          <p:nvPr/>
        </p:nvPicPr>
        <p:blipFill>
          <a:blip r:embed="rId6"/>
          <a:stretch/>
        </p:blipFill>
        <p:spPr>
          <a:xfrm>
            <a:off x="3537360" y="5774400"/>
            <a:ext cx="1620360" cy="963360"/>
          </a:xfrm>
          <a:prstGeom prst="rect">
            <a:avLst/>
          </a:prstGeom>
          <a:ln>
            <a:noFill/>
          </a:ln>
          <a:effectLst>
            <a:outerShdw algn="tl" blurRad="139700" dir="2700000" dist="101314" rotWithShape="0">
              <a:srgbClr val="000000">
                <a:alpha val="62000"/>
              </a:srgbClr>
            </a:outerShdw>
          </a:effectLst>
        </p:spPr>
      </p:pic>
      <p:pic>
        <p:nvPicPr>
          <p:cNvPr id="61" name="22 Imagen" descr=""/>
          <p:cNvPicPr/>
          <p:nvPr/>
        </p:nvPicPr>
        <p:blipFill>
          <a:blip r:embed="rId7"/>
          <a:stretch/>
        </p:blipFill>
        <p:spPr>
          <a:xfrm>
            <a:off x="0" y="44640"/>
            <a:ext cx="2620800" cy="1773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800">
        <p:circle/>
      </p:transition>
    </mc:Choice>
    <mc:Fallback>
      <p:transition spd="med">
        <p:circle/>
      </p:transition>
    </mc:Fallback>
  </mc:AlternateContent>
  <p:timing>
    <p:tnLst>
      <p:par>
        <p:cTn id="24" dur="indefinite" restart="never" nodeType="tmRoot">
          <p:childTnLst>
            <p:seq>
              <p:cTn id="25" restart="whenNotActive" nodeType="interactiveSeq" fill="hold">
                <p:stCondLst>
                  <p:cond delay="0" evt="onClick">
                    <p:tgtEl>
                      <p:spTgt spid="60"/>
                    </p:tgtEl>
                  </p:cond>
                </p:stCondLst>
                <p:childTnLst>
                  <p:par>
                    <p:cTn id="26" nodeType="clickEffect" fill="hold">
                      <p:stCondLst>
                        <p:cond delay="0" evt="onClick">
                          <p:tgtEl>
                            <p:spTgt spid="60"/>
                          </p:tgtEl>
                        </p:cond>
                      </p:stCondLst>
                      <p:childTnLst>
                        <p:par>
                          <p:cTn id="2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8" name="audio1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34" restart="whenNotActive" nodeType="interactiveSeq" fill="hold">
                <p:stCondLst>
                  <p:cond delay="0" evt="onClick">
                    <p:tgtEl>
                      <p:spTgt spid="47"/>
                    </p:tgtEl>
                  </p:cond>
                </p:stCondLst>
                <p:childTnLst>
                  <p:par>
                    <p:cTn id="35" fill="hold">
                      <p:stCondLst>
                        <p:cond delay="0" evt="onClick">
                          <p:tgtEl>
                            <p:spTgt spid="47"/>
                          </p:tgtEl>
                        </p:cond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9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9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40" restart="whenNotActive" nodeType="interactiveSeq" fill="hold">
                <p:stCondLst>
                  <p:cond delay="0" evt="onClick">
                    <p:tgtEl>
                      <p:spTgt spid="48"/>
                    </p:tgtEl>
                  </p:cond>
                </p:stCondLst>
                <p:childTnLst>
                  <p:par>
                    <p:cTn id="41" fill="hold">
                      <p:stCondLst>
                        <p:cond delay="0" evt="onClick">
                          <p:tgtEl>
                            <p:spTgt spid="48"/>
                          </p:tgtEl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5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0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46" restart="whenNotActive" nodeType="interactiveSeq" fill="hold">
                <p:stCondLst>
                  <p:cond delay="0" evt="onClick">
                    <p:tgtEl>
                      <p:spTgt spid="49"/>
                    </p:tgtEl>
                  </p:cond>
                </p:stCondLst>
                <p:childTnLst>
                  <p:par>
                    <p:cTn id="47" fill="hold">
                      <p:stCondLst>
                        <p:cond delay="0" evt="onClick">
                          <p:tgtEl>
                            <p:spTgt spid="49"/>
                          </p:tgtEl>
                        </p:cond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1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1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52" restart="whenNotActive" nodeType="interactiveSeq" fill="hold">
                <p:stCondLst>
                  <p:cond delay="0" evt="onClick">
                    <p:tgtEl>
                      <p:spTgt spid="51"/>
                    </p:tgtEl>
                  </p:cond>
                </p:stCondLst>
                <p:childTnLst>
                  <p:par>
                    <p:cTn id="53" fill="hold">
                      <p:stCondLst>
                        <p:cond delay="0" evt="onClick">
                          <p:tgtEl>
                            <p:spTgt spid="51"/>
                          </p:tgtEl>
                        </p:cond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7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2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58" restart="whenNotActive" nodeType="interactiveSeq" fill="hold">
                <p:stCondLst>
                  <p:cond delay="0" evt="onClick">
                    <p:tgtEl>
                      <p:spTgt spid="52"/>
                    </p:tgtEl>
                  </p:cond>
                </p:stCondLst>
                <p:childTnLst>
                  <p:par>
                    <p:cTn id="59" fill="hold">
                      <p:stCondLst>
                        <p:cond delay="0" evt="onClick">
                          <p:tgtEl>
                            <p:spTgt spid="52"/>
                          </p:tgtEl>
                        </p:cond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3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3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64" restart="whenNotActive" nodeType="interactiveSeq" fill="hold">
                <p:stCondLst>
                  <p:cond delay="0" evt="onClick">
                    <p:tgtEl>
                      <p:spTgt spid="53"/>
                    </p:tgtEl>
                  </p:cond>
                </p:stCondLst>
                <p:childTnLst>
                  <p:par>
                    <p:cTn id="65" fill="hold">
                      <p:stCondLst>
                        <p:cond delay="0" evt="onClick">
                          <p:tgtEl>
                            <p:spTgt spid="53"/>
                          </p:tgtEl>
                        </p:cond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9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4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0" restart="whenNotActive" nodeType="interactiveSeq" fill="hold">
                <p:stCondLst>
                  <p:cond delay="0" evt="onClick">
                    <p:tgtEl>
                      <p:spTgt spid="50"/>
                    </p:tgtEl>
                  </p:cond>
                </p:stCondLst>
                <p:childTnLst>
                  <p:par>
                    <p:cTn id="71" fill="hold">
                      <p:stCondLst>
                        <p:cond delay="0" evt="onClick">
                          <p:tgtEl>
                            <p:spTgt spid="50"/>
                          </p:tgtEl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5" name="audio3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  <p:par>
                                <p:cTn id="75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77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80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83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86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89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92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CustomShape 1"/>
          <p:cNvSpPr/>
          <p:nvPr/>
        </p:nvSpPr>
        <p:spPr>
          <a:xfrm>
            <a:off x="467640" y="304560"/>
            <a:ext cx="8337240" cy="6292440"/>
          </a:xfrm>
          <a:prstGeom prst="roundRect">
            <a:avLst>
              <a:gd name="adj" fmla="val 8447"/>
            </a:avLst>
          </a:prstGeom>
          <a:noFill/>
          <a:ln w="76320">
            <a:solidFill>
              <a:srgbClr val="ff00ff"/>
            </a:solidFill>
            <a:round/>
          </a:ln>
          <a:scene3d>
            <a:camera prst="orthographicFront"/>
            <a:lightRig dir="t" rig="threePt"/>
          </a:scene3d>
          <a:sp3d>
            <a:bevelT prst="coolSlant" w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" name="CustomShape 2"/>
          <p:cNvSpPr/>
          <p:nvPr/>
        </p:nvSpPr>
        <p:spPr>
          <a:xfrm rot="8511000">
            <a:off x="1973520" y="698760"/>
            <a:ext cx="4748760" cy="4736160"/>
          </a:xfrm>
          <a:prstGeom prst="ellipse">
            <a:avLst/>
          </a:prstGeom>
          <a:blipFill rotWithShape="0">
            <a:blip r:embed="rId1"/>
            <a:stretch>
              <a:fillRect/>
            </a:stretch>
          </a:blipFill>
          <a:ln cap="rnd" w="190440">
            <a:solidFill>
              <a:srgbClr val="c8c6bd"/>
            </a:solidFill>
            <a:round/>
          </a:ln>
          <a:effectLst>
            <a:outerShdw algn="bl" blurRad="127000" rotWithShape="0">
              <a:srgbClr val="000000"/>
            </a:outerShdw>
          </a:effectLst>
          <a:scene3d>
            <a:camera fov="5400000" prst="perspectiveFront"/>
            <a:lightRig dir="t" rig="threePt">
              <a:rot lat="0" lon="0" rev="19200000"/>
            </a:lightRig>
          </a:scene3d>
          <a:sp3d extrusionH="25400">
            <a:bevelT prst="hardEdge" w="304800" h="152400"/>
            <a:extrusionClr>
              <a:srgbClr val="000000"/>
            </a:extrusionClr>
          </a:sp3d>
        </p:spPr>
        <p:style>
          <a:lnRef idx="0"/>
          <a:fillRef idx="0"/>
          <a:effectRef idx="0"/>
          <a:fontRef idx="minor"/>
        </p:style>
      </p:sp>
      <p:sp>
        <p:nvSpPr>
          <p:cNvPr id="64" name="CustomShape 3"/>
          <p:cNvSpPr/>
          <p:nvPr/>
        </p:nvSpPr>
        <p:spPr>
          <a:xfrm>
            <a:off x="6948360" y="83664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boots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65" name="CustomShape 4"/>
          <p:cNvSpPr/>
          <p:nvPr/>
        </p:nvSpPr>
        <p:spPr>
          <a:xfrm>
            <a:off x="6948360" y="386100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scarf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66" name="CustomShape 5"/>
          <p:cNvSpPr/>
          <p:nvPr/>
        </p:nvSpPr>
        <p:spPr>
          <a:xfrm>
            <a:off x="6958800" y="234900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gloves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67" name="CustomShape 6"/>
          <p:cNvSpPr/>
          <p:nvPr/>
        </p:nvSpPr>
        <p:spPr>
          <a:xfrm>
            <a:off x="6958800" y="159552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coat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68" name="CustomShape 7"/>
          <p:cNvSpPr/>
          <p:nvPr/>
        </p:nvSpPr>
        <p:spPr>
          <a:xfrm>
            <a:off x="6958800" y="310752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jumper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69" name="CustomShape 8"/>
          <p:cNvSpPr/>
          <p:nvPr/>
        </p:nvSpPr>
        <p:spPr>
          <a:xfrm>
            <a:off x="6963480" y="539928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hat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70" name="CustomShape 9"/>
          <p:cNvSpPr/>
          <p:nvPr/>
        </p:nvSpPr>
        <p:spPr>
          <a:xfrm>
            <a:off x="6948360" y="460836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socks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71" name="2 Imagen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0" t="0" r="10597" b="0"/>
          <a:stretch/>
        </p:blipFill>
        <p:spPr>
          <a:xfrm>
            <a:off x="-36360" y="4365000"/>
            <a:ext cx="3305880" cy="2492640"/>
          </a:xfrm>
          <a:prstGeom prst="rect">
            <a:avLst/>
          </a:prstGeom>
          <a:ln>
            <a:noFill/>
          </a:ln>
          <a:effectLst>
            <a:outerShdw algn="ctr" blurRad="165100" dir="5400000" dist="63360" rotWithShape="0">
              <a:schemeClr val="tx1"/>
            </a:outerShdw>
          </a:effectLst>
        </p:spPr>
      </p:pic>
      <p:sp>
        <p:nvSpPr>
          <p:cNvPr id="72" name="CustomShape 10"/>
          <p:cNvSpPr/>
          <p:nvPr/>
        </p:nvSpPr>
        <p:spPr>
          <a:xfrm>
            <a:off x="7869240" y="6237360"/>
            <a:ext cx="935640" cy="475200"/>
          </a:xfrm>
          <a:prstGeom prst="actionButtonForwardNext">
            <a:avLst/>
          </a:prstGeom>
          <a:solidFill>
            <a:srgbClr val="00b0f0"/>
          </a:solidFill>
          <a:ln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ffff"/>
                </a:solidFill>
                <a:latin typeface="Calibri"/>
              </a:rPr>
              <a:t>NEXT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73" name="CustomShape 11"/>
          <p:cNvSpPr/>
          <p:nvPr/>
        </p:nvSpPr>
        <p:spPr>
          <a:xfrm>
            <a:off x="251640" y="3285000"/>
            <a:ext cx="1751040" cy="935280"/>
          </a:xfrm>
          <a:prstGeom prst="wedgeEllipseCallout">
            <a:avLst>
              <a:gd name="adj1" fmla="val 1316"/>
              <a:gd name="adj2" fmla="val 79612"/>
            </a:avLst>
          </a:prstGeom>
          <a:solidFill>
            <a:schemeClr val="bg1"/>
          </a:solidFill>
          <a:ln>
            <a:rou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What’s this?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4" name="CustomShape 12"/>
          <p:cNvSpPr/>
          <p:nvPr/>
        </p:nvSpPr>
        <p:spPr>
          <a:xfrm>
            <a:off x="4029480" y="2670480"/>
            <a:ext cx="758160" cy="758160"/>
          </a:xfrm>
          <a:prstGeom prst="ellipse">
            <a:avLst/>
          </a:prstGeom>
          <a:gradFill rotWithShape="0">
            <a:gsLst>
              <a:gs pos="0">
                <a:srgbClr val="717171"/>
              </a:gs>
              <a:gs pos="100000">
                <a:srgbClr val="a0a0a0">
                  <a:alpha val="0"/>
                </a:srgbClr>
              </a:gs>
            </a:gsLst>
            <a:lin ang="16200000"/>
          </a:gradFill>
          <a:ln w="76320">
            <a:solidFill>
              <a:schemeClr val="bg1">
                <a:lumMod val="95000"/>
              </a:schemeClr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hreePt"/>
          </a:scene3d>
          <a:sp3d>
            <a:bevelT prst="coolSlant" w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5" name="Picture 6" descr="http://blog.michaelmichelini.com/wp-content/uploads/2010/03/smiley-face.jpg"/>
          <p:cNvPicPr/>
          <p:nvPr/>
        </p:nvPicPr>
        <p:blipFill>
          <a:blip r:embed="rId3"/>
          <a:stretch/>
        </p:blipFill>
        <p:spPr>
          <a:xfrm>
            <a:off x="4081680" y="2722680"/>
            <a:ext cx="653400" cy="653400"/>
          </a:xfrm>
          <a:prstGeom prst="rect">
            <a:avLst/>
          </a:prstGeom>
          <a:ln>
            <a:noFill/>
          </a:ln>
        </p:spPr>
      </p:pic>
      <p:pic>
        <p:nvPicPr>
          <p:cNvPr id="76" name="20 Imagen" descr=""/>
          <p:cNvPicPr/>
          <p:nvPr/>
        </p:nvPicPr>
        <p:blipFill>
          <a:blip r:embed="rId4"/>
          <a:stretch/>
        </p:blipFill>
        <p:spPr>
          <a:xfrm>
            <a:off x="3723120" y="4869000"/>
            <a:ext cx="1249200" cy="1846440"/>
          </a:xfrm>
          <a:prstGeom prst="rect">
            <a:avLst/>
          </a:prstGeom>
          <a:ln>
            <a:noFill/>
          </a:ln>
        </p:spPr>
      </p:pic>
      <p:pic>
        <p:nvPicPr>
          <p:cNvPr id="77" name="5 Imagen" descr=""/>
          <p:cNvPicPr/>
          <p:nvPr/>
        </p:nvPicPr>
        <p:blipFill>
          <a:blip r:embed="rId5"/>
          <a:stretch/>
        </p:blipFill>
        <p:spPr>
          <a:xfrm>
            <a:off x="3537360" y="5774400"/>
            <a:ext cx="1620360" cy="963360"/>
          </a:xfrm>
          <a:prstGeom prst="rect">
            <a:avLst/>
          </a:prstGeom>
          <a:ln>
            <a:noFill/>
          </a:ln>
          <a:effectLst>
            <a:outerShdw algn="tl" blurRad="139700" dir="2700000" dist="101314" rotWithShape="0">
              <a:srgbClr val="000000">
                <a:alpha val="62000"/>
              </a:srgbClr>
            </a:outerShdw>
          </a:effectLst>
        </p:spPr>
      </p:pic>
      <p:pic>
        <p:nvPicPr>
          <p:cNvPr id="78" name="22 Imagen" descr=""/>
          <p:cNvPicPr/>
          <p:nvPr/>
        </p:nvPicPr>
        <p:blipFill>
          <a:blip r:embed="rId6"/>
          <a:stretch/>
        </p:blipFill>
        <p:spPr>
          <a:xfrm>
            <a:off x="0" y="44640"/>
            <a:ext cx="2620800" cy="1773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800">
        <p:circle/>
      </p:transition>
    </mc:Choice>
    <mc:Fallback>
      <p:transition spd="med">
        <p:circle/>
      </p:transition>
    </mc:Fallback>
  </mc:AlternateContent>
  <p:timing>
    <p:tnLst>
      <p:par>
        <p:cTn id="101" dur="indefinite" restart="never" nodeType="tmRoot">
          <p:childTnLst>
            <p:seq>
              <p:cTn id="102" restart="whenNotActive" nodeType="interactiveSeq" fill="hold">
                <p:stCondLst>
                  <p:cond delay="0" evt="onClick">
                    <p:tgtEl>
                      <p:spTgt spid="77"/>
                    </p:tgtEl>
                  </p:cond>
                </p:stCondLst>
                <p:childTnLst>
                  <p:par>
                    <p:cTn id="103" nodeType="clickEffect" fill="hold">
                      <p:stCondLst>
                        <p:cond delay="0" evt="onClick">
                          <p:tgtEl>
                            <p:spTgt spid="77"/>
                          </p:tgtEl>
                        </p:cond>
                      </p:stCondLst>
                      <p:childTnLst>
                        <p:par>
                          <p:cTn id="10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7" name="audio1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11" restart="whenNotActive" nodeType="interactiveSeq" fill="hold">
                <p:stCondLst>
                  <p:cond delay="0" evt="onClick">
                    <p:tgtEl>
                      <p:spTgt spid="64"/>
                    </p:tgtEl>
                  </p:cond>
                </p:stCondLst>
                <p:childTnLst>
                  <p:par>
                    <p:cTn id="112" fill="hold">
                      <p:stCondLst>
                        <p:cond delay="0" evt="onClick">
                          <p:tgtEl>
                            <p:spTgt spid="64"/>
                          </p:tgtEl>
                        </p:cond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16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8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17" restart="whenNotActive" nodeType="interactiveSeq" fill="hold">
                <p:stCondLst>
                  <p:cond delay="0" evt="onClick">
                    <p:tgtEl>
                      <p:spTgt spid="65"/>
                    </p:tgtEl>
                  </p:cond>
                </p:stCondLst>
                <p:childTnLst>
                  <p:par>
                    <p:cTn id="118" fill="hold">
                      <p:stCondLst>
                        <p:cond delay="0" evt="onClick">
                          <p:tgtEl>
                            <p:spTgt spid="65"/>
                          </p:tgtEl>
                        </p:cond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22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9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23" restart="whenNotActive" nodeType="interactiveSeq" fill="hold">
                <p:stCondLst>
                  <p:cond delay="0" evt="onClick">
                    <p:tgtEl>
                      <p:spTgt spid="66"/>
                    </p:tgtEl>
                  </p:cond>
                </p:stCondLst>
                <p:childTnLst>
                  <p:par>
                    <p:cTn id="124" fill="hold">
                      <p:stCondLst>
                        <p:cond delay="0" evt="onClick">
                          <p:tgtEl>
                            <p:spTgt spid="66"/>
                          </p:tgtEl>
                        </p:cond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28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0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29" restart="whenNotActive" nodeType="interactiveSeq" fill="hold">
                <p:stCondLst>
                  <p:cond delay="0" evt="onClick">
                    <p:tgtEl>
                      <p:spTgt spid="68"/>
                    </p:tgtEl>
                  </p:cond>
                </p:stCondLst>
                <p:childTnLst>
                  <p:par>
                    <p:cTn id="130" fill="hold">
                      <p:stCondLst>
                        <p:cond delay="0" evt="onClick">
                          <p:tgtEl>
                            <p:spTgt spid="68"/>
                          </p:tgtEl>
                        </p:cond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34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1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35" restart="whenNotActive" nodeType="interactiveSeq" fill="hold">
                <p:stCondLst>
                  <p:cond delay="0" evt="onClick">
                    <p:tgtEl>
                      <p:spTgt spid="69"/>
                    </p:tgtEl>
                  </p:cond>
                </p:stCondLst>
                <p:childTnLst>
                  <p:par>
                    <p:cTn id="136" fill="hold">
                      <p:stCondLst>
                        <p:cond delay="0" evt="onClick">
                          <p:tgtEl>
                            <p:spTgt spid="69"/>
                          </p:tgtEl>
                        </p:cond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40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2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41" restart="whenNotActive" nodeType="interactiveSeq" fill="hold">
                <p:stCondLst>
                  <p:cond delay="0" evt="onClick">
                    <p:tgtEl>
                      <p:spTgt spid="70"/>
                    </p:tgtEl>
                  </p:cond>
                </p:stCondLst>
                <p:childTnLst>
                  <p:par>
                    <p:cTn id="142" fill="hold">
                      <p:stCondLst>
                        <p:cond delay="0" evt="onClick">
                          <p:tgtEl>
                            <p:spTgt spid="70"/>
                          </p:tgtEl>
                        </p:cond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46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3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47" restart="whenNotActive" nodeType="interactiveSeq" fill="hold">
                <p:stCondLst>
                  <p:cond delay="0" evt="onClick">
                    <p:tgtEl>
                      <p:spTgt spid="67"/>
                    </p:tgtEl>
                  </p:cond>
                </p:stCondLst>
                <p:childTnLst>
                  <p:par>
                    <p:cTn id="148" fill="hold">
                      <p:stCondLst>
                        <p:cond delay="0" evt="onClick">
                          <p:tgtEl>
                            <p:spTgt spid="67"/>
                          </p:tgtEl>
                        </p:cond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4" name="audio4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  <p:par>
                                <p:cTn id="152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54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57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60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63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66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69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7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/>
          <p:cNvSpPr/>
          <p:nvPr/>
        </p:nvSpPr>
        <p:spPr>
          <a:xfrm>
            <a:off x="467640" y="304560"/>
            <a:ext cx="8337240" cy="6292440"/>
          </a:xfrm>
          <a:prstGeom prst="roundRect">
            <a:avLst>
              <a:gd name="adj" fmla="val 8447"/>
            </a:avLst>
          </a:prstGeom>
          <a:noFill/>
          <a:ln w="76320">
            <a:solidFill>
              <a:srgbClr val="ff00ff"/>
            </a:solidFill>
            <a:round/>
          </a:ln>
          <a:scene3d>
            <a:camera prst="orthographicFront"/>
            <a:lightRig dir="t" rig="threePt"/>
          </a:scene3d>
          <a:sp3d>
            <a:bevelT prst="coolSlant" w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" name="CustomShape 2"/>
          <p:cNvSpPr/>
          <p:nvPr/>
        </p:nvSpPr>
        <p:spPr>
          <a:xfrm rot="11571600">
            <a:off x="1973520" y="699480"/>
            <a:ext cx="4748760" cy="4736160"/>
          </a:xfrm>
          <a:prstGeom prst="ellipse">
            <a:avLst/>
          </a:prstGeom>
          <a:blipFill rotWithShape="0">
            <a:blip r:embed="rId1"/>
            <a:stretch>
              <a:fillRect/>
            </a:stretch>
          </a:blipFill>
          <a:ln cap="rnd" w="190440">
            <a:solidFill>
              <a:srgbClr val="c8c6bd"/>
            </a:solidFill>
            <a:round/>
          </a:ln>
          <a:effectLst>
            <a:outerShdw algn="bl" blurRad="127000" rotWithShape="0">
              <a:srgbClr val="000000"/>
            </a:outerShdw>
          </a:effectLst>
          <a:scene3d>
            <a:camera fov="5400000" prst="perspectiveFront"/>
            <a:lightRig dir="t" rig="threePt">
              <a:rot lat="0" lon="0" rev="19200000"/>
            </a:lightRig>
          </a:scene3d>
          <a:sp3d extrusionH="25400">
            <a:bevelT prst="hardEdge" w="304800" h="152400"/>
            <a:extrusionClr>
              <a:srgbClr val="000000"/>
            </a:extrusionClr>
          </a:sp3d>
        </p:spPr>
        <p:style>
          <a:lnRef idx="0"/>
          <a:fillRef idx="0"/>
          <a:effectRef idx="0"/>
          <a:fontRef idx="minor"/>
        </p:style>
      </p:sp>
      <p:sp>
        <p:nvSpPr>
          <p:cNvPr id="81" name="CustomShape 3"/>
          <p:cNvSpPr/>
          <p:nvPr/>
        </p:nvSpPr>
        <p:spPr>
          <a:xfrm>
            <a:off x="6948360" y="83664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boots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82" name="CustomShape 4"/>
          <p:cNvSpPr/>
          <p:nvPr/>
        </p:nvSpPr>
        <p:spPr>
          <a:xfrm>
            <a:off x="6948360" y="386100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scarf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83" name="CustomShape 5"/>
          <p:cNvSpPr/>
          <p:nvPr/>
        </p:nvSpPr>
        <p:spPr>
          <a:xfrm>
            <a:off x="6958800" y="234900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gloves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84" name="CustomShape 6"/>
          <p:cNvSpPr/>
          <p:nvPr/>
        </p:nvSpPr>
        <p:spPr>
          <a:xfrm>
            <a:off x="6958800" y="461988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socks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85" name="CustomShape 7"/>
          <p:cNvSpPr/>
          <p:nvPr/>
        </p:nvSpPr>
        <p:spPr>
          <a:xfrm>
            <a:off x="6958800" y="310752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jumper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86" name="CustomShape 8"/>
          <p:cNvSpPr/>
          <p:nvPr/>
        </p:nvSpPr>
        <p:spPr>
          <a:xfrm>
            <a:off x="6963480" y="539928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hat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87" name="CustomShape 9"/>
          <p:cNvSpPr/>
          <p:nvPr/>
        </p:nvSpPr>
        <p:spPr>
          <a:xfrm>
            <a:off x="6948360" y="159552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coat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88" name="2 Imagen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0" t="0" r="10597" b="0"/>
          <a:stretch/>
        </p:blipFill>
        <p:spPr>
          <a:xfrm>
            <a:off x="-36360" y="4365000"/>
            <a:ext cx="3305880" cy="2492640"/>
          </a:xfrm>
          <a:prstGeom prst="rect">
            <a:avLst/>
          </a:prstGeom>
          <a:ln>
            <a:noFill/>
          </a:ln>
          <a:effectLst>
            <a:outerShdw algn="ctr" blurRad="165100" dir="5400000" dist="63360" rotWithShape="0">
              <a:schemeClr val="tx1"/>
            </a:outerShdw>
          </a:effectLst>
        </p:spPr>
      </p:pic>
      <p:sp>
        <p:nvSpPr>
          <p:cNvPr id="89" name="CustomShape 10"/>
          <p:cNvSpPr/>
          <p:nvPr/>
        </p:nvSpPr>
        <p:spPr>
          <a:xfrm>
            <a:off x="7869240" y="6237360"/>
            <a:ext cx="935640" cy="475200"/>
          </a:xfrm>
          <a:prstGeom prst="actionButtonForwardNext">
            <a:avLst/>
          </a:prstGeom>
          <a:solidFill>
            <a:srgbClr val="00b0f0"/>
          </a:solidFill>
          <a:ln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ffff"/>
                </a:solidFill>
                <a:latin typeface="Calibri"/>
              </a:rPr>
              <a:t>NEXT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90" name="CustomShape 11"/>
          <p:cNvSpPr/>
          <p:nvPr/>
        </p:nvSpPr>
        <p:spPr>
          <a:xfrm>
            <a:off x="35640" y="3285000"/>
            <a:ext cx="1944000" cy="935280"/>
          </a:xfrm>
          <a:prstGeom prst="wedgeEllipseCallout">
            <a:avLst>
              <a:gd name="adj1" fmla="val 9155"/>
              <a:gd name="adj2" fmla="val 75170"/>
            </a:avLst>
          </a:prstGeom>
          <a:solidFill>
            <a:schemeClr val="bg1"/>
          </a:solidFill>
          <a:ln>
            <a:rou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What are these?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91" name="CustomShape 12"/>
          <p:cNvSpPr/>
          <p:nvPr/>
        </p:nvSpPr>
        <p:spPr>
          <a:xfrm>
            <a:off x="4029480" y="2670480"/>
            <a:ext cx="758160" cy="758160"/>
          </a:xfrm>
          <a:prstGeom prst="ellipse">
            <a:avLst/>
          </a:prstGeom>
          <a:gradFill rotWithShape="0">
            <a:gsLst>
              <a:gs pos="0">
                <a:srgbClr val="717171"/>
              </a:gs>
              <a:gs pos="100000">
                <a:srgbClr val="a0a0a0">
                  <a:alpha val="0"/>
                </a:srgbClr>
              </a:gs>
            </a:gsLst>
            <a:lin ang="16200000"/>
          </a:gradFill>
          <a:ln w="76320">
            <a:solidFill>
              <a:schemeClr val="bg1">
                <a:lumMod val="95000"/>
              </a:schemeClr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hreePt"/>
          </a:scene3d>
          <a:sp3d>
            <a:bevelT prst="coolSlant" w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2" name="Picture 6" descr="http://blog.michaelmichelini.com/wp-content/uploads/2010/03/smiley-face.jpg"/>
          <p:cNvPicPr/>
          <p:nvPr/>
        </p:nvPicPr>
        <p:blipFill>
          <a:blip r:embed="rId3"/>
          <a:stretch/>
        </p:blipFill>
        <p:spPr>
          <a:xfrm>
            <a:off x="4081680" y="2722680"/>
            <a:ext cx="653400" cy="653400"/>
          </a:xfrm>
          <a:prstGeom prst="rect">
            <a:avLst/>
          </a:prstGeom>
          <a:ln>
            <a:noFill/>
          </a:ln>
        </p:spPr>
      </p:pic>
      <p:pic>
        <p:nvPicPr>
          <p:cNvPr id="93" name="20 Imagen" descr=""/>
          <p:cNvPicPr/>
          <p:nvPr/>
        </p:nvPicPr>
        <p:blipFill>
          <a:blip r:embed="rId4"/>
          <a:stretch/>
        </p:blipFill>
        <p:spPr>
          <a:xfrm>
            <a:off x="3723120" y="4869000"/>
            <a:ext cx="1249200" cy="1846440"/>
          </a:xfrm>
          <a:prstGeom prst="rect">
            <a:avLst/>
          </a:prstGeom>
          <a:ln>
            <a:noFill/>
          </a:ln>
        </p:spPr>
      </p:pic>
      <p:pic>
        <p:nvPicPr>
          <p:cNvPr id="94" name="5 Imagen" descr=""/>
          <p:cNvPicPr/>
          <p:nvPr/>
        </p:nvPicPr>
        <p:blipFill>
          <a:blip r:embed="rId5"/>
          <a:stretch/>
        </p:blipFill>
        <p:spPr>
          <a:xfrm>
            <a:off x="3537360" y="5774400"/>
            <a:ext cx="1620360" cy="963360"/>
          </a:xfrm>
          <a:prstGeom prst="rect">
            <a:avLst/>
          </a:prstGeom>
          <a:ln>
            <a:noFill/>
          </a:ln>
          <a:effectLst>
            <a:outerShdw algn="tl" blurRad="139700" dir="2700000" dist="101314" rotWithShape="0">
              <a:srgbClr val="000000">
                <a:alpha val="62000"/>
              </a:srgbClr>
            </a:outerShdw>
          </a:effectLst>
        </p:spPr>
      </p:pic>
      <p:pic>
        <p:nvPicPr>
          <p:cNvPr id="95" name="22 Imagen" descr=""/>
          <p:cNvPicPr/>
          <p:nvPr/>
        </p:nvPicPr>
        <p:blipFill>
          <a:blip r:embed="rId6"/>
          <a:stretch/>
        </p:blipFill>
        <p:spPr>
          <a:xfrm>
            <a:off x="0" y="44640"/>
            <a:ext cx="2620800" cy="1773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800">
        <p:circle/>
      </p:transition>
    </mc:Choice>
    <mc:Fallback>
      <p:transition spd="med">
        <p:circle/>
      </p:transition>
    </mc:Fallback>
  </mc:AlternateContent>
  <p:timing>
    <p:tnLst>
      <p:par>
        <p:cTn id="178" dur="indefinite" restart="never" nodeType="tmRoot">
          <p:childTnLst>
            <p:seq>
              <p:cTn id="179" restart="whenNotActive" nodeType="interactiveSeq" fill="hold">
                <p:stCondLst>
                  <p:cond delay="0" evt="onClick">
                    <p:tgtEl>
                      <p:spTgt spid="94"/>
                    </p:tgtEl>
                  </p:cond>
                </p:stCondLst>
                <p:childTnLst>
                  <p:par>
                    <p:cTn id="180" nodeType="clickEffect" fill="hold">
                      <p:stCondLst>
                        <p:cond delay="0" evt="onClick">
                          <p:tgtEl>
                            <p:spTgt spid="94"/>
                          </p:tgtEl>
                        </p:cond>
                      </p:stCondLst>
                      <p:childTnLst>
                        <p:par>
                          <p:cTn id="18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82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8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7" name="audio1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000"/>
                            </p:stCondLst>
                            <p:childTnLst>
                              <p:par>
                                <p:cTn id="185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8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88" restart="whenNotActive" nodeType="interactiveSeq" fill="hold">
                <p:stCondLst>
                  <p:cond delay="0" evt="onClick">
                    <p:tgtEl>
                      <p:spTgt spid="81"/>
                    </p:tgtEl>
                  </p:cond>
                </p:stCondLst>
                <p:childTnLst>
                  <p:par>
                    <p:cTn id="189" fill="hold">
                      <p:stCondLst>
                        <p:cond delay="0" evt="onClick">
                          <p:tgtEl>
                            <p:spTgt spid="81"/>
                          </p:tgtEl>
                        </p:cond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93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8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94" restart="whenNotActive" nodeType="interactiveSeq" fill="hold">
                <p:stCondLst>
                  <p:cond delay="0" evt="onClick">
                    <p:tgtEl>
                      <p:spTgt spid="82"/>
                    </p:tgtEl>
                  </p:cond>
                </p:stCondLst>
                <p:childTnLst>
                  <p:par>
                    <p:cTn id="195" fill="hold">
                      <p:stCondLst>
                        <p:cond delay="0" evt="onClick">
                          <p:tgtEl>
                            <p:spTgt spid="82"/>
                          </p:tgtEl>
                        </p:cond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99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9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00" restart="whenNotActive" nodeType="interactiveSeq" fill="hold">
                <p:stCondLst>
                  <p:cond delay="0" evt="onClick">
                    <p:tgtEl>
                      <p:spTgt spid="83"/>
                    </p:tgtEl>
                  </p:cond>
                </p:stCondLst>
                <p:childTnLst>
                  <p:par>
                    <p:cTn id="201" fill="hold">
                      <p:stCondLst>
                        <p:cond delay="0" evt="onClick">
                          <p:tgtEl>
                            <p:spTgt spid="83"/>
                          </p:tgtEl>
                        </p:cond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05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0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06" restart="whenNotActive" nodeType="interactiveSeq" fill="hold">
                <p:stCondLst>
                  <p:cond delay="0" evt="onClick">
                    <p:tgtEl>
                      <p:spTgt spid="85"/>
                    </p:tgtEl>
                  </p:cond>
                </p:stCondLst>
                <p:childTnLst>
                  <p:par>
                    <p:cTn id="207" fill="hold">
                      <p:stCondLst>
                        <p:cond delay="0" evt="onClick">
                          <p:tgtEl>
                            <p:spTgt spid="85"/>
                          </p:tgtEl>
                        </p:cond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11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1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12" restart="whenNotActive" nodeType="interactiveSeq" fill="hold">
                <p:stCondLst>
                  <p:cond delay="0" evt="onClick">
                    <p:tgtEl>
                      <p:spTgt spid="86"/>
                    </p:tgtEl>
                  </p:cond>
                </p:stCondLst>
                <p:childTnLst>
                  <p:par>
                    <p:cTn id="213" fill="hold">
                      <p:stCondLst>
                        <p:cond delay="0" evt="onClick">
                          <p:tgtEl>
                            <p:spTgt spid="86"/>
                          </p:tgtEl>
                        </p:cond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17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2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18" restart="whenNotActive" nodeType="interactiveSeq" fill="hold">
                <p:stCondLst>
                  <p:cond delay="0" evt="onClick">
                    <p:tgtEl>
                      <p:spTgt spid="87"/>
                    </p:tgtEl>
                  </p:cond>
                </p:stCondLst>
                <p:childTnLst>
                  <p:par>
                    <p:cTn id="219" fill="hold">
                      <p:stCondLst>
                        <p:cond delay="0" evt="onClick">
                          <p:tgtEl>
                            <p:spTgt spid="87"/>
                          </p:tgtEl>
                        </p:cond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indefinit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23" dur="indefinite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3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24" restart="whenNotActive" nodeType="interactiveSeq" fill="hold">
                <p:stCondLst>
                  <p:cond delay="0" evt="onClick">
                    <p:tgtEl>
                      <p:spTgt spid="84"/>
                    </p:tgtEl>
                  </p:cond>
                </p:stCondLst>
                <p:childTnLst>
                  <p:par>
                    <p:cTn id="225" fill="hold">
                      <p:stCondLst>
                        <p:cond delay="0" evt="onClick">
                          <p:tgtEl>
                            <p:spTgt spid="84"/>
                          </p:tgtEl>
                        </p:cond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4" name="audio5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  <p:par>
                                <p:cTn id="229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31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34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37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40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43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indefinit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46" dur="indefinite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000"/>
                            </p:stCondLst>
                            <p:childTnLst>
                              <p:par>
                                <p:cTn id="253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467640" y="304560"/>
            <a:ext cx="8337240" cy="6292440"/>
          </a:xfrm>
          <a:prstGeom prst="roundRect">
            <a:avLst>
              <a:gd name="adj" fmla="val 8447"/>
            </a:avLst>
          </a:prstGeom>
          <a:noFill/>
          <a:ln w="76320">
            <a:solidFill>
              <a:srgbClr val="ff00ff"/>
            </a:solidFill>
            <a:round/>
          </a:ln>
          <a:scene3d>
            <a:camera prst="orthographicFront"/>
            <a:lightRig dir="t" rig="threePt"/>
          </a:scene3d>
          <a:sp3d>
            <a:bevelT prst="coolSlant" w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7" name="CustomShape 2"/>
          <p:cNvSpPr/>
          <p:nvPr/>
        </p:nvSpPr>
        <p:spPr>
          <a:xfrm rot="14565600">
            <a:off x="1973160" y="699120"/>
            <a:ext cx="4748760" cy="4736160"/>
          </a:xfrm>
          <a:prstGeom prst="ellipse">
            <a:avLst/>
          </a:prstGeom>
          <a:blipFill rotWithShape="0">
            <a:blip r:embed="rId1"/>
            <a:stretch>
              <a:fillRect/>
            </a:stretch>
          </a:blipFill>
          <a:ln cap="rnd" w="190440">
            <a:solidFill>
              <a:srgbClr val="c8c6bd"/>
            </a:solidFill>
            <a:round/>
          </a:ln>
          <a:effectLst>
            <a:outerShdw algn="bl" blurRad="127000" rotWithShape="0">
              <a:srgbClr val="000000"/>
            </a:outerShdw>
          </a:effectLst>
          <a:scene3d>
            <a:camera fov="5400000" prst="perspectiveFront"/>
            <a:lightRig dir="t" rig="threePt">
              <a:rot lat="0" lon="0" rev="19200000"/>
            </a:lightRig>
          </a:scene3d>
          <a:sp3d extrusionH="25400">
            <a:bevelT prst="hardEdge" w="304800" h="152400"/>
            <a:extrusionClr>
              <a:srgbClr val="000000"/>
            </a:extrusionClr>
          </a:sp3d>
        </p:spPr>
        <p:style>
          <a:lnRef idx="0"/>
          <a:fillRef idx="0"/>
          <a:effectRef idx="0"/>
          <a:fontRef idx="minor"/>
        </p:style>
      </p:sp>
      <p:sp>
        <p:nvSpPr>
          <p:cNvPr id="98" name="CustomShape 3"/>
          <p:cNvSpPr/>
          <p:nvPr/>
        </p:nvSpPr>
        <p:spPr>
          <a:xfrm>
            <a:off x="6948360" y="83664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boots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99" name="CustomShape 4"/>
          <p:cNvSpPr/>
          <p:nvPr/>
        </p:nvSpPr>
        <p:spPr>
          <a:xfrm>
            <a:off x="6948360" y="386100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scarf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00" name="CustomShape 5"/>
          <p:cNvSpPr/>
          <p:nvPr/>
        </p:nvSpPr>
        <p:spPr>
          <a:xfrm>
            <a:off x="6958800" y="234900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gloves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01" name="CustomShape 6"/>
          <p:cNvSpPr/>
          <p:nvPr/>
        </p:nvSpPr>
        <p:spPr>
          <a:xfrm>
            <a:off x="6958800" y="310752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jumper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02" name="CustomShape 7"/>
          <p:cNvSpPr/>
          <p:nvPr/>
        </p:nvSpPr>
        <p:spPr>
          <a:xfrm>
            <a:off x="6958800" y="461988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socks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03" name="CustomShape 8"/>
          <p:cNvSpPr/>
          <p:nvPr/>
        </p:nvSpPr>
        <p:spPr>
          <a:xfrm>
            <a:off x="6963480" y="539928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hat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04" name="CustomShape 9"/>
          <p:cNvSpPr/>
          <p:nvPr/>
        </p:nvSpPr>
        <p:spPr>
          <a:xfrm>
            <a:off x="6948360" y="159552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coat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05" name="2 Imagen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0" t="0" r="10597" b="0"/>
          <a:stretch/>
        </p:blipFill>
        <p:spPr>
          <a:xfrm>
            <a:off x="-36360" y="4365000"/>
            <a:ext cx="3305880" cy="2492640"/>
          </a:xfrm>
          <a:prstGeom prst="rect">
            <a:avLst/>
          </a:prstGeom>
          <a:ln>
            <a:noFill/>
          </a:ln>
          <a:effectLst>
            <a:outerShdw algn="ctr" blurRad="165100" dir="5400000" dist="63360" rotWithShape="0">
              <a:schemeClr val="tx1"/>
            </a:outerShdw>
          </a:effectLst>
        </p:spPr>
      </p:pic>
      <p:sp>
        <p:nvSpPr>
          <p:cNvPr id="106" name="CustomShape 10"/>
          <p:cNvSpPr/>
          <p:nvPr/>
        </p:nvSpPr>
        <p:spPr>
          <a:xfrm>
            <a:off x="7869240" y="6237360"/>
            <a:ext cx="935640" cy="475200"/>
          </a:xfrm>
          <a:prstGeom prst="actionButtonForwardNext">
            <a:avLst/>
          </a:prstGeom>
          <a:solidFill>
            <a:srgbClr val="00b0f0"/>
          </a:solidFill>
          <a:ln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ffff"/>
                </a:solidFill>
                <a:latin typeface="Calibri"/>
              </a:rPr>
              <a:t>NEXT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07" name="CustomShape 11"/>
          <p:cNvSpPr/>
          <p:nvPr/>
        </p:nvSpPr>
        <p:spPr>
          <a:xfrm>
            <a:off x="251640" y="3285000"/>
            <a:ext cx="1751040" cy="935280"/>
          </a:xfrm>
          <a:prstGeom prst="wedgeEllipseCallout">
            <a:avLst>
              <a:gd name="adj1" fmla="val 1316"/>
              <a:gd name="adj2" fmla="val 79612"/>
            </a:avLst>
          </a:prstGeom>
          <a:solidFill>
            <a:schemeClr val="bg1"/>
          </a:solidFill>
          <a:ln>
            <a:rou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What’s this?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8" name="CustomShape 12"/>
          <p:cNvSpPr/>
          <p:nvPr/>
        </p:nvSpPr>
        <p:spPr>
          <a:xfrm>
            <a:off x="4029480" y="2670480"/>
            <a:ext cx="758160" cy="758160"/>
          </a:xfrm>
          <a:prstGeom prst="ellipse">
            <a:avLst/>
          </a:prstGeom>
          <a:gradFill rotWithShape="0">
            <a:gsLst>
              <a:gs pos="0">
                <a:srgbClr val="717171"/>
              </a:gs>
              <a:gs pos="100000">
                <a:srgbClr val="a0a0a0">
                  <a:alpha val="0"/>
                </a:srgbClr>
              </a:gs>
            </a:gsLst>
            <a:lin ang="16200000"/>
          </a:gradFill>
          <a:ln w="76320">
            <a:solidFill>
              <a:schemeClr val="bg1">
                <a:lumMod val="95000"/>
              </a:schemeClr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hreePt"/>
          </a:scene3d>
          <a:sp3d>
            <a:bevelT prst="coolSlant" w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9" name="Picture 6" descr="http://blog.michaelmichelini.com/wp-content/uploads/2010/03/smiley-face.jpg"/>
          <p:cNvPicPr/>
          <p:nvPr/>
        </p:nvPicPr>
        <p:blipFill>
          <a:blip r:embed="rId3"/>
          <a:stretch/>
        </p:blipFill>
        <p:spPr>
          <a:xfrm>
            <a:off x="4081680" y="2722680"/>
            <a:ext cx="653400" cy="653400"/>
          </a:xfrm>
          <a:prstGeom prst="rect">
            <a:avLst/>
          </a:prstGeom>
          <a:ln>
            <a:noFill/>
          </a:ln>
        </p:spPr>
      </p:pic>
      <p:pic>
        <p:nvPicPr>
          <p:cNvPr id="110" name="20 Imagen" descr=""/>
          <p:cNvPicPr/>
          <p:nvPr/>
        </p:nvPicPr>
        <p:blipFill>
          <a:blip r:embed="rId4"/>
          <a:stretch/>
        </p:blipFill>
        <p:spPr>
          <a:xfrm>
            <a:off x="3723120" y="4869000"/>
            <a:ext cx="1249200" cy="1846440"/>
          </a:xfrm>
          <a:prstGeom prst="rect">
            <a:avLst/>
          </a:prstGeom>
          <a:ln>
            <a:noFill/>
          </a:ln>
        </p:spPr>
      </p:pic>
      <p:pic>
        <p:nvPicPr>
          <p:cNvPr id="111" name="5 Imagen" descr=""/>
          <p:cNvPicPr/>
          <p:nvPr/>
        </p:nvPicPr>
        <p:blipFill>
          <a:blip r:embed="rId5"/>
          <a:stretch/>
        </p:blipFill>
        <p:spPr>
          <a:xfrm>
            <a:off x="3537360" y="5774400"/>
            <a:ext cx="1620360" cy="963360"/>
          </a:xfrm>
          <a:prstGeom prst="rect">
            <a:avLst/>
          </a:prstGeom>
          <a:ln>
            <a:noFill/>
          </a:ln>
          <a:effectLst>
            <a:outerShdw algn="tl" blurRad="139700" dir="2700000" dist="101314" rotWithShape="0">
              <a:srgbClr val="000000">
                <a:alpha val="62000"/>
              </a:srgbClr>
            </a:outerShdw>
          </a:effectLst>
        </p:spPr>
      </p:pic>
      <p:pic>
        <p:nvPicPr>
          <p:cNvPr id="112" name="22 Imagen" descr=""/>
          <p:cNvPicPr/>
          <p:nvPr/>
        </p:nvPicPr>
        <p:blipFill>
          <a:blip r:embed="rId6"/>
          <a:stretch/>
        </p:blipFill>
        <p:spPr>
          <a:xfrm>
            <a:off x="0" y="44640"/>
            <a:ext cx="2620800" cy="1773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800">
        <p:circle/>
      </p:transition>
    </mc:Choice>
    <mc:Fallback>
      <p:transition spd="med">
        <p:circle/>
      </p:transition>
    </mc:Fallback>
  </mc:AlternateContent>
  <p:timing>
    <p:tnLst>
      <p:par>
        <p:cTn id="255" dur="indefinite" restart="never" nodeType="tmRoot">
          <p:childTnLst>
            <p:seq>
              <p:cTn id="256" restart="whenNotActive" nodeType="interactiveSeq" fill="hold">
                <p:stCondLst>
                  <p:cond delay="0" evt="onClick">
                    <p:tgtEl>
                      <p:spTgt spid="111"/>
                    </p:tgtEl>
                  </p:cond>
                </p:stCondLst>
                <p:childTnLst>
                  <p:par>
                    <p:cTn id="257" nodeType="clickEffect" fill="hold">
                      <p:stCondLst>
                        <p:cond delay="0" evt="onClick">
                          <p:tgtEl>
                            <p:spTgt spid="111"/>
                          </p:tgtEl>
                        </p:cond>
                      </p:stCondLst>
                      <p:childTnLst>
                        <p:par>
                          <p:cTn id="25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59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6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7" name="audio1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000"/>
                            </p:stCondLst>
                            <p:childTnLst>
                              <p:par>
                                <p:cTn id="262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26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65" restart="whenNotActive" nodeType="interactiveSeq" fill="hold">
                <p:stCondLst>
                  <p:cond delay="0" evt="onClick">
                    <p:tgtEl>
                      <p:spTgt spid="98"/>
                    </p:tgtEl>
                  </p:cond>
                </p:stCondLst>
                <p:childTnLst>
                  <p:par>
                    <p:cTn id="266" fill="hold">
                      <p:stCondLst>
                        <p:cond delay="0" evt="onClick">
                          <p:tgtEl>
                            <p:spTgt spid="98"/>
                          </p:tgtEl>
                        </p:cond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indefinite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70" dur="indefinite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8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71" restart="whenNotActive" nodeType="interactiveSeq" fill="hold">
                <p:stCondLst>
                  <p:cond delay="0" evt="onClick">
                    <p:tgtEl>
                      <p:spTgt spid="99"/>
                    </p:tgtEl>
                  </p:cond>
                </p:stCondLst>
                <p:childTnLst>
                  <p:par>
                    <p:cTn id="272" fill="hold">
                      <p:stCondLst>
                        <p:cond delay="0" evt="onClick">
                          <p:tgtEl>
                            <p:spTgt spid="99"/>
                          </p:tgtEl>
                        </p:cond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indefinite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76" dur="indefinite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9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77" restart="whenNotActive" nodeType="interactiveSeq" fill="hold">
                <p:stCondLst>
                  <p:cond delay="0" evt="onClick">
                    <p:tgtEl>
                      <p:spTgt spid="100"/>
                    </p:tgtEl>
                  </p:cond>
                </p:stCondLst>
                <p:childTnLst>
                  <p:par>
                    <p:cTn id="278" fill="hold">
                      <p:stCondLst>
                        <p:cond delay="0" evt="onClick">
                          <p:tgtEl>
                            <p:spTgt spid="100"/>
                          </p:tgtEl>
                        </p:cond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indefinite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82" dur="indefinite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0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83" restart="whenNotActive" nodeType="interactiveSeq" fill="hold">
                <p:stCondLst>
                  <p:cond delay="0" evt="onClick">
                    <p:tgtEl>
                      <p:spTgt spid="102"/>
                    </p:tgtEl>
                  </p:cond>
                </p:stCondLst>
                <p:childTnLst>
                  <p:par>
                    <p:cTn id="284" fill="hold">
                      <p:stCondLst>
                        <p:cond delay="0" evt="onClick">
                          <p:tgtEl>
                            <p:spTgt spid="102"/>
                          </p:tgtEl>
                        </p:cond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indefinit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88" dur="indefinite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1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89" restart="whenNotActive" nodeType="interactiveSeq" fill="hold">
                <p:stCondLst>
                  <p:cond delay="0" evt="onClick">
                    <p:tgtEl>
                      <p:spTgt spid="103"/>
                    </p:tgtEl>
                  </p:cond>
                </p:stCondLst>
                <p:childTnLst>
                  <p:par>
                    <p:cTn id="290" fill="hold">
                      <p:stCondLst>
                        <p:cond delay="0" evt="onClick">
                          <p:tgtEl>
                            <p:spTgt spid="103"/>
                          </p:tgtEl>
                        </p:cond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indefinit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94" dur="indefinite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2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95" restart="whenNotActive" nodeType="interactiveSeq" fill="hold">
                <p:stCondLst>
                  <p:cond delay="0" evt="onClick">
                    <p:tgtEl>
                      <p:spTgt spid="104"/>
                    </p:tgtEl>
                  </p:cond>
                </p:stCondLst>
                <p:childTnLst>
                  <p:par>
                    <p:cTn id="296" fill="hold">
                      <p:stCondLst>
                        <p:cond delay="0" evt="onClick">
                          <p:tgtEl>
                            <p:spTgt spid="104"/>
                          </p:tgtEl>
                        </p:cond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indefinite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00" dur="indefinite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3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301" restart="whenNotActive" nodeType="interactiveSeq" fill="hold">
                <p:stCondLst>
                  <p:cond delay="0" evt="onClick">
                    <p:tgtEl>
                      <p:spTgt spid="101"/>
                    </p:tgtEl>
                  </p:cond>
                </p:stCondLst>
                <p:childTnLst>
                  <p:par>
                    <p:cTn id="302" fill="hold">
                      <p:stCondLst>
                        <p:cond delay="0" evt="onClick">
                          <p:tgtEl>
                            <p:spTgt spid="101"/>
                          </p:tgtEl>
                        </p:cond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4" name="audio6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  <p:par>
                                <p:cTn id="306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indefinite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08" dur="indefinite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indefinite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11" dur="indefinite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indefinite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14" dur="indefinite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indefinit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17" dur="indefinite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indefinit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20" dur="indefinite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indefinite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23" dur="indefinite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2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30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467640" y="304560"/>
            <a:ext cx="8337240" cy="6292440"/>
          </a:xfrm>
          <a:prstGeom prst="roundRect">
            <a:avLst>
              <a:gd name="adj" fmla="val 8447"/>
            </a:avLst>
          </a:prstGeom>
          <a:noFill/>
          <a:ln w="76320">
            <a:solidFill>
              <a:srgbClr val="ff00ff"/>
            </a:solidFill>
            <a:round/>
          </a:ln>
          <a:scene3d>
            <a:camera prst="orthographicFront"/>
            <a:lightRig dir="t" rig="threePt"/>
          </a:scene3d>
          <a:sp3d>
            <a:bevelT prst="coolSlant" w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" name="CustomShape 2"/>
          <p:cNvSpPr/>
          <p:nvPr/>
        </p:nvSpPr>
        <p:spPr>
          <a:xfrm rot="17656200">
            <a:off x="1973160" y="698760"/>
            <a:ext cx="4748760" cy="4736160"/>
          </a:xfrm>
          <a:prstGeom prst="ellipse">
            <a:avLst/>
          </a:prstGeom>
          <a:blipFill rotWithShape="0">
            <a:blip r:embed="rId1"/>
            <a:stretch>
              <a:fillRect/>
            </a:stretch>
          </a:blipFill>
          <a:ln cap="rnd" w="190440">
            <a:solidFill>
              <a:srgbClr val="c8c6bd"/>
            </a:solidFill>
            <a:round/>
          </a:ln>
          <a:effectLst>
            <a:outerShdw algn="bl" blurRad="127000" rotWithShape="0">
              <a:srgbClr val="000000"/>
            </a:outerShdw>
          </a:effectLst>
          <a:scene3d>
            <a:camera fov="5400000" prst="perspectiveFront"/>
            <a:lightRig dir="t" rig="threePt">
              <a:rot lat="0" lon="0" rev="19200000"/>
            </a:lightRig>
          </a:scene3d>
          <a:sp3d extrusionH="25400">
            <a:bevelT prst="hardEdge" w="304800" h="152400"/>
            <a:extrusionClr>
              <a:srgbClr val="000000"/>
            </a:extrusionClr>
          </a:sp3d>
        </p:spPr>
        <p:style>
          <a:lnRef idx="0"/>
          <a:fillRef idx="0"/>
          <a:effectRef idx="0"/>
          <a:fontRef idx="minor"/>
        </p:style>
      </p:sp>
      <p:sp>
        <p:nvSpPr>
          <p:cNvPr id="115" name="CustomShape 3"/>
          <p:cNvSpPr/>
          <p:nvPr/>
        </p:nvSpPr>
        <p:spPr>
          <a:xfrm>
            <a:off x="6948360" y="83664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boots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16" name="CustomShape 4"/>
          <p:cNvSpPr/>
          <p:nvPr/>
        </p:nvSpPr>
        <p:spPr>
          <a:xfrm>
            <a:off x="6948360" y="386100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scarf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17" name="CustomShape 5"/>
          <p:cNvSpPr/>
          <p:nvPr/>
        </p:nvSpPr>
        <p:spPr>
          <a:xfrm>
            <a:off x="6958800" y="310752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jumper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18" name="CustomShape 6"/>
          <p:cNvSpPr/>
          <p:nvPr/>
        </p:nvSpPr>
        <p:spPr>
          <a:xfrm>
            <a:off x="6958800" y="234900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gloves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19" name="CustomShape 7"/>
          <p:cNvSpPr/>
          <p:nvPr/>
        </p:nvSpPr>
        <p:spPr>
          <a:xfrm>
            <a:off x="6958800" y="461988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socks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20" name="CustomShape 8"/>
          <p:cNvSpPr/>
          <p:nvPr/>
        </p:nvSpPr>
        <p:spPr>
          <a:xfrm>
            <a:off x="6963480" y="539928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hat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21" name="CustomShape 9"/>
          <p:cNvSpPr/>
          <p:nvPr/>
        </p:nvSpPr>
        <p:spPr>
          <a:xfrm>
            <a:off x="6948360" y="159552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coat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22" name="2 Imagen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0" t="0" r="10597" b="0"/>
          <a:stretch/>
        </p:blipFill>
        <p:spPr>
          <a:xfrm>
            <a:off x="-36360" y="4365000"/>
            <a:ext cx="3305880" cy="2492640"/>
          </a:xfrm>
          <a:prstGeom prst="rect">
            <a:avLst/>
          </a:prstGeom>
          <a:ln>
            <a:noFill/>
          </a:ln>
          <a:effectLst>
            <a:outerShdw algn="ctr" blurRad="165100" dir="5400000" dist="63360" rotWithShape="0">
              <a:schemeClr val="tx1"/>
            </a:outerShdw>
          </a:effectLst>
        </p:spPr>
      </p:pic>
      <p:sp>
        <p:nvSpPr>
          <p:cNvPr id="123" name="CustomShape 10"/>
          <p:cNvSpPr/>
          <p:nvPr/>
        </p:nvSpPr>
        <p:spPr>
          <a:xfrm>
            <a:off x="7869240" y="6237360"/>
            <a:ext cx="935640" cy="475200"/>
          </a:xfrm>
          <a:prstGeom prst="actionButtonForwardNext">
            <a:avLst/>
          </a:prstGeom>
          <a:solidFill>
            <a:srgbClr val="00b0f0"/>
          </a:solidFill>
          <a:ln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ffff"/>
                </a:solidFill>
                <a:latin typeface="Calibri"/>
              </a:rPr>
              <a:t>NEXT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24" name="CustomShape 11"/>
          <p:cNvSpPr/>
          <p:nvPr/>
        </p:nvSpPr>
        <p:spPr>
          <a:xfrm>
            <a:off x="35640" y="3285000"/>
            <a:ext cx="1944000" cy="935280"/>
          </a:xfrm>
          <a:prstGeom prst="wedgeEllipseCallout">
            <a:avLst>
              <a:gd name="adj1" fmla="val 4879"/>
              <a:gd name="adj2" fmla="val 81093"/>
            </a:avLst>
          </a:prstGeom>
          <a:solidFill>
            <a:schemeClr val="bg1"/>
          </a:solidFill>
          <a:ln>
            <a:rou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What are these?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25" name="CustomShape 12"/>
          <p:cNvSpPr/>
          <p:nvPr/>
        </p:nvSpPr>
        <p:spPr>
          <a:xfrm>
            <a:off x="4029480" y="2670480"/>
            <a:ext cx="758160" cy="758160"/>
          </a:xfrm>
          <a:prstGeom prst="ellipse">
            <a:avLst/>
          </a:prstGeom>
          <a:gradFill rotWithShape="0">
            <a:gsLst>
              <a:gs pos="0">
                <a:srgbClr val="717171"/>
              </a:gs>
              <a:gs pos="100000">
                <a:srgbClr val="a0a0a0">
                  <a:alpha val="0"/>
                </a:srgbClr>
              </a:gs>
            </a:gsLst>
            <a:lin ang="16200000"/>
          </a:gradFill>
          <a:ln w="76320">
            <a:solidFill>
              <a:schemeClr val="bg1">
                <a:lumMod val="95000"/>
              </a:schemeClr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hreePt"/>
          </a:scene3d>
          <a:sp3d>
            <a:bevelT prst="coolSlant" w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26" name="Picture 6" descr="http://blog.michaelmichelini.com/wp-content/uploads/2010/03/smiley-face.jpg"/>
          <p:cNvPicPr/>
          <p:nvPr/>
        </p:nvPicPr>
        <p:blipFill>
          <a:blip r:embed="rId3"/>
          <a:stretch/>
        </p:blipFill>
        <p:spPr>
          <a:xfrm>
            <a:off x="4081680" y="2722680"/>
            <a:ext cx="653400" cy="653400"/>
          </a:xfrm>
          <a:prstGeom prst="rect">
            <a:avLst/>
          </a:prstGeom>
          <a:ln>
            <a:noFill/>
          </a:ln>
        </p:spPr>
      </p:pic>
      <p:pic>
        <p:nvPicPr>
          <p:cNvPr id="127" name="20 Imagen" descr=""/>
          <p:cNvPicPr/>
          <p:nvPr/>
        </p:nvPicPr>
        <p:blipFill>
          <a:blip r:embed="rId4"/>
          <a:stretch/>
        </p:blipFill>
        <p:spPr>
          <a:xfrm>
            <a:off x="3723120" y="4869000"/>
            <a:ext cx="1249200" cy="1846440"/>
          </a:xfrm>
          <a:prstGeom prst="rect">
            <a:avLst/>
          </a:prstGeom>
          <a:ln>
            <a:noFill/>
          </a:ln>
        </p:spPr>
      </p:pic>
      <p:pic>
        <p:nvPicPr>
          <p:cNvPr id="128" name="5 Imagen" descr=""/>
          <p:cNvPicPr/>
          <p:nvPr/>
        </p:nvPicPr>
        <p:blipFill>
          <a:blip r:embed="rId5"/>
          <a:stretch/>
        </p:blipFill>
        <p:spPr>
          <a:xfrm>
            <a:off x="3537360" y="5774400"/>
            <a:ext cx="1620360" cy="963360"/>
          </a:xfrm>
          <a:prstGeom prst="rect">
            <a:avLst/>
          </a:prstGeom>
          <a:ln>
            <a:noFill/>
          </a:ln>
          <a:effectLst>
            <a:outerShdw algn="tl" blurRad="139700" dir="2700000" dist="101314" rotWithShape="0">
              <a:srgbClr val="000000">
                <a:alpha val="62000"/>
              </a:srgbClr>
            </a:outerShdw>
          </a:effectLst>
        </p:spPr>
      </p:pic>
      <p:pic>
        <p:nvPicPr>
          <p:cNvPr id="129" name="22 Imagen" descr=""/>
          <p:cNvPicPr/>
          <p:nvPr/>
        </p:nvPicPr>
        <p:blipFill>
          <a:blip r:embed="rId6"/>
          <a:stretch/>
        </p:blipFill>
        <p:spPr>
          <a:xfrm>
            <a:off x="0" y="44640"/>
            <a:ext cx="2620800" cy="1773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800">
        <p:circle/>
      </p:transition>
    </mc:Choice>
    <mc:Fallback>
      <p:transition spd="med">
        <p:circle/>
      </p:transition>
    </mc:Fallback>
  </mc:AlternateContent>
  <p:timing>
    <p:tnLst>
      <p:par>
        <p:cTn id="332" dur="indefinite" restart="never" nodeType="tmRoot">
          <p:childTnLst>
            <p:seq>
              <p:cTn id="333" restart="whenNotActive" nodeType="interactiveSeq" fill="hold">
                <p:stCondLst>
                  <p:cond delay="0" evt="onClick">
                    <p:tgtEl>
                      <p:spTgt spid="128"/>
                    </p:tgtEl>
                  </p:cond>
                </p:stCondLst>
                <p:childTnLst>
                  <p:par>
                    <p:cTn id="334" nodeType="clickEffect" fill="hold">
                      <p:stCondLst>
                        <p:cond delay="0" evt="onClick">
                          <p:tgtEl>
                            <p:spTgt spid="128"/>
                          </p:tgtEl>
                        </p:cond>
                      </p:stCondLst>
                      <p:childTnLst>
                        <p:par>
                          <p:cTn id="33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36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3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7" name="audio1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39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34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342" restart="whenNotActive" nodeType="interactiveSeq" fill="hold">
                <p:stCondLst>
                  <p:cond delay="0" evt="onClick">
                    <p:tgtEl>
                      <p:spTgt spid="115"/>
                    </p:tgtEl>
                  </p:cond>
                </p:stCondLst>
                <p:childTnLst>
                  <p:par>
                    <p:cTn id="343" fill="hold">
                      <p:stCondLst>
                        <p:cond delay="0" evt="onClick">
                          <p:tgtEl>
                            <p:spTgt spid="115"/>
                          </p:tgtEl>
                        </p:cond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indefinite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47" dur="indefinite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8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348" restart="whenNotActive" nodeType="interactiveSeq" fill="hold">
                <p:stCondLst>
                  <p:cond delay="0" evt="onClick">
                    <p:tgtEl>
                      <p:spTgt spid="116"/>
                    </p:tgtEl>
                  </p:cond>
                </p:stCondLst>
                <p:childTnLst>
                  <p:par>
                    <p:cTn id="349" fill="hold">
                      <p:stCondLst>
                        <p:cond delay="0" evt="onClick">
                          <p:tgtEl>
                            <p:spTgt spid="116"/>
                          </p:tgtEl>
                        </p:cond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indefinit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53" dur="indefinite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9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354" restart="whenNotActive" nodeType="interactiveSeq" fill="hold">
                <p:stCondLst>
                  <p:cond delay="0" evt="onClick">
                    <p:tgtEl>
                      <p:spTgt spid="117"/>
                    </p:tgtEl>
                  </p:cond>
                </p:stCondLst>
                <p:childTnLst>
                  <p:par>
                    <p:cTn id="355" fill="hold">
                      <p:stCondLst>
                        <p:cond delay="0" evt="onClick">
                          <p:tgtEl>
                            <p:spTgt spid="117"/>
                          </p:tgtEl>
                        </p:cond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indefinit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59" dur="indefinite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0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360" restart="whenNotActive" nodeType="interactiveSeq" fill="hold">
                <p:stCondLst>
                  <p:cond delay="0" evt="onClick">
                    <p:tgtEl>
                      <p:spTgt spid="119"/>
                    </p:tgtEl>
                  </p:cond>
                </p:stCondLst>
                <p:childTnLst>
                  <p:par>
                    <p:cTn id="361" fill="hold">
                      <p:stCondLst>
                        <p:cond delay="0" evt="onClick">
                          <p:tgtEl>
                            <p:spTgt spid="119"/>
                          </p:tgtEl>
                        </p:cond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indefinite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65" dur="indefinite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363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1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366" restart="whenNotActive" nodeType="interactiveSeq" fill="hold">
                <p:stCondLst>
                  <p:cond delay="0" evt="onClick">
                    <p:tgtEl>
                      <p:spTgt spid="120"/>
                    </p:tgtEl>
                  </p:cond>
                </p:stCondLst>
                <p:childTnLst>
                  <p:par>
                    <p:cTn id="367" fill="hold">
                      <p:stCondLst>
                        <p:cond delay="0" evt="onClick">
                          <p:tgtEl>
                            <p:spTgt spid="120"/>
                          </p:tgtEl>
                        </p:cond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indefinit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71" dur="indefinite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2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372" restart="whenNotActive" nodeType="interactiveSeq" fill="hold">
                <p:stCondLst>
                  <p:cond delay="0" evt="onClick">
                    <p:tgtEl>
                      <p:spTgt spid="121"/>
                    </p:tgtEl>
                  </p:cond>
                </p:stCondLst>
                <p:childTnLst>
                  <p:par>
                    <p:cTn id="373" fill="hold">
                      <p:stCondLst>
                        <p:cond delay="0" evt="onClick">
                          <p:tgtEl>
                            <p:spTgt spid="121"/>
                          </p:tgtEl>
                        </p:cond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indefinit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77" dur="indefinite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3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378" restart="whenNotActive" nodeType="interactiveSeq" fill="hold">
                <p:stCondLst>
                  <p:cond delay="0" evt="onClick">
                    <p:tgtEl>
                      <p:spTgt spid="118"/>
                    </p:tgtEl>
                  </p:cond>
                </p:stCondLst>
                <p:childTnLst>
                  <p:par>
                    <p:cTn id="379" fill="hold">
                      <p:stCondLst>
                        <p:cond delay="0" evt="onClick">
                          <p:tgtEl>
                            <p:spTgt spid="118"/>
                          </p:tgtEl>
                        </p:cond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4" name="audio7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  <p:par>
                                <p:cTn id="383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indefinite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85" dur="indefinite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indefinit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88" dur="indefinite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indefinit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91" dur="indefinite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indefinite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94" dur="indefinite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indefinit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97" dur="indefinite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indefinit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00" dur="indefinite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0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000"/>
                            </p:stCondLst>
                            <p:childTnLst>
                              <p:par>
                                <p:cTn id="407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467640" y="304560"/>
            <a:ext cx="8337240" cy="6292440"/>
          </a:xfrm>
          <a:prstGeom prst="roundRect">
            <a:avLst>
              <a:gd name="adj" fmla="val 8447"/>
            </a:avLst>
          </a:prstGeom>
          <a:noFill/>
          <a:ln w="76320">
            <a:solidFill>
              <a:srgbClr val="ff00ff"/>
            </a:solidFill>
            <a:round/>
          </a:ln>
          <a:scene3d>
            <a:camera prst="orthographicFront"/>
            <a:lightRig dir="t" rig="threePt"/>
          </a:scene3d>
          <a:sp3d>
            <a:bevelT prst="coolSlant" w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1" name="CustomShape 2"/>
          <p:cNvSpPr/>
          <p:nvPr/>
        </p:nvSpPr>
        <p:spPr>
          <a:xfrm rot="20732400">
            <a:off x="1973160" y="698760"/>
            <a:ext cx="4748760" cy="4736160"/>
          </a:xfrm>
          <a:prstGeom prst="ellipse">
            <a:avLst/>
          </a:prstGeom>
          <a:blipFill rotWithShape="0">
            <a:blip r:embed="rId1"/>
            <a:stretch>
              <a:fillRect/>
            </a:stretch>
          </a:blipFill>
          <a:ln cap="rnd" w="190440">
            <a:solidFill>
              <a:srgbClr val="c8c6bd"/>
            </a:solidFill>
            <a:round/>
          </a:ln>
          <a:effectLst>
            <a:outerShdw algn="bl" blurRad="127000" rotWithShape="0">
              <a:srgbClr val="000000"/>
            </a:outerShdw>
          </a:effectLst>
          <a:scene3d>
            <a:camera fov="5400000" prst="perspectiveFront"/>
            <a:lightRig dir="t" rig="threePt">
              <a:rot lat="0" lon="0" rev="19200000"/>
            </a:lightRig>
          </a:scene3d>
          <a:sp3d extrusionH="25400">
            <a:bevelT prst="hardEdge" w="304800" h="152400"/>
            <a:extrusionClr>
              <a:srgbClr val="000000"/>
            </a:extrusionClr>
          </a:sp3d>
        </p:spPr>
        <p:style>
          <a:lnRef idx="0"/>
          <a:fillRef idx="0"/>
          <a:effectRef idx="0"/>
          <a:fontRef idx="minor"/>
        </p:style>
      </p:sp>
      <p:sp>
        <p:nvSpPr>
          <p:cNvPr id="132" name="CustomShape 3"/>
          <p:cNvSpPr/>
          <p:nvPr/>
        </p:nvSpPr>
        <p:spPr>
          <a:xfrm>
            <a:off x="6948360" y="234900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gloves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33" name="CustomShape 4"/>
          <p:cNvSpPr/>
          <p:nvPr/>
        </p:nvSpPr>
        <p:spPr>
          <a:xfrm>
            <a:off x="6948360" y="386100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scarf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34" name="CustomShape 5"/>
          <p:cNvSpPr/>
          <p:nvPr/>
        </p:nvSpPr>
        <p:spPr>
          <a:xfrm>
            <a:off x="6958800" y="310752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jumper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35" name="CustomShape 6"/>
          <p:cNvSpPr/>
          <p:nvPr/>
        </p:nvSpPr>
        <p:spPr>
          <a:xfrm>
            <a:off x="6958800" y="80316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boots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36" name="CustomShape 7"/>
          <p:cNvSpPr/>
          <p:nvPr/>
        </p:nvSpPr>
        <p:spPr>
          <a:xfrm>
            <a:off x="6958800" y="461988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socks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37" name="CustomShape 8"/>
          <p:cNvSpPr/>
          <p:nvPr/>
        </p:nvSpPr>
        <p:spPr>
          <a:xfrm>
            <a:off x="6963480" y="539928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hat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38" name="CustomShape 9"/>
          <p:cNvSpPr/>
          <p:nvPr/>
        </p:nvSpPr>
        <p:spPr>
          <a:xfrm>
            <a:off x="6948360" y="159552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coat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39" name="2 Imagen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0" t="0" r="10597" b="0"/>
          <a:stretch/>
        </p:blipFill>
        <p:spPr>
          <a:xfrm>
            <a:off x="-36360" y="4365000"/>
            <a:ext cx="3305880" cy="2492640"/>
          </a:xfrm>
          <a:prstGeom prst="rect">
            <a:avLst/>
          </a:prstGeom>
          <a:ln>
            <a:noFill/>
          </a:ln>
          <a:effectLst>
            <a:outerShdw algn="ctr" blurRad="165100" dir="5400000" dist="63360" rotWithShape="0">
              <a:schemeClr val="tx1"/>
            </a:outerShdw>
          </a:effectLst>
        </p:spPr>
      </p:pic>
      <p:sp>
        <p:nvSpPr>
          <p:cNvPr id="140" name="CustomShape 10"/>
          <p:cNvSpPr/>
          <p:nvPr/>
        </p:nvSpPr>
        <p:spPr>
          <a:xfrm>
            <a:off x="7869240" y="6237360"/>
            <a:ext cx="935640" cy="475200"/>
          </a:xfrm>
          <a:prstGeom prst="actionButtonForwardNext">
            <a:avLst/>
          </a:prstGeom>
          <a:solidFill>
            <a:srgbClr val="00b0f0"/>
          </a:solidFill>
          <a:ln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ffff"/>
                </a:solidFill>
                <a:latin typeface="Calibri"/>
              </a:rPr>
              <a:t>NEXT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41" name="CustomShape 11"/>
          <p:cNvSpPr/>
          <p:nvPr/>
        </p:nvSpPr>
        <p:spPr>
          <a:xfrm>
            <a:off x="251640" y="3285000"/>
            <a:ext cx="1751040" cy="935280"/>
          </a:xfrm>
          <a:prstGeom prst="wedgeEllipseCallout">
            <a:avLst>
              <a:gd name="adj1" fmla="val 1316"/>
              <a:gd name="adj2" fmla="val 79612"/>
            </a:avLst>
          </a:prstGeom>
          <a:solidFill>
            <a:schemeClr val="bg1"/>
          </a:solidFill>
          <a:ln>
            <a:rou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What’s this?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42" name="CustomShape 12"/>
          <p:cNvSpPr/>
          <p:nvPr/>
        </p:nvSpPr>
        <p:spPr>
          <a:xfrm>
            <a:off x="4029480" y="2670480"/>
            <a:ext cx="758160" cy="758160"/>
          </a:xfrm>
          <a:prstGeom prst="ellipse">
            <a:avLst/>
          </a:prstGeom>
          <a:gradFill rotWithShape="0">
            <a:gsLst>
              <a:gs pos="0">
                <a:srgbClr val="717171"/>
              </a:gs>
              <a:gs pos="100000">
                <a:srgbClr val="a0a0a0">
                  <a:alpha val="0"/>
                </a:srgbClr>
              </a:gs>
            </a:gsLst>
            <a:lin ang="16200000"/>
          </a:gradFill>
          <a:ln w="76320">
            <a:solidFill>
              <a:schemeClr val="bg1">
                <a:lumMod val="95000"/>
              </a:schemeClr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hreePt"/>
          </a:scene3d>
          <a:sp3d>
            <a:bevelT prst="coolSlant" w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3" name="Picture 6" descr="http://blog.michaelmichelini.com/wp-content/uploads/2010/03/smiley-face.jpg"/>
          <p:cNvPicPr/>
          <p:nvPr/>
        </p:nvPicPr>
        <p:blipFill>
          <a:blip r:embed="rId3"/>
          <a:stretch/>
        </p:blipFill>
        <p:spPr>
          <a:xfrm>
            <a:off x="4081680" y="2722680"/>
            <a:ext cx="653400" cy="653400"/>
          </a:xfrm>
          <a:prstGeom prst="rect">
            <a:avLst/>
          </a:prstGeom>
          <a:ln>
            <a:noFill/>
          </a:ln>
        </p:spPr>
      </p:pic>
      <p:pic>
        <p:nvPicPr>
          <p:cNvPr id="144" name="23 Imagen" descr=""/>
          <p:cNvPicPr/>
          <p:nvPr/>
        </p:nvPicPr>
        <p:blipFill>
          <a:blip r:embed="rId4"/>
          <a:stretch/>
        </p:blipFill>
        <p:spPr>
          <a:xfrm>
            <a:off x="3723120" y="4869000"/>
            <a:ext cx="1249200" cy="1846440"/>
          </a:xfrm>
          <a:prstGeom prst="rect">
            <a:avLst/>
          </a:prstGeom>
          <a:ln>
            <a:noFill/>
          </a:ln>
        </p:spPr>
      </p:pic>
      <p:pic>
        <p:nvPicPr>
          <p:cNvPr id="145" name="5 Imagen" descr=""/>
          <p:cNvPicPr/>
          <p:nvPr/>
        </p:nvPicPr>
        <p:blipFill>
          <a:blip r:embed="rId5"/>
          <a:stretch/>
        </p:blipFill>
        <p:spPr>
          <a:xfrm>
            <a:off x="3537360" y="5774400"/>
            <a:ext cx="1620360" cy="963360"/>
          </a:xfrm>
          <a:prstGeom prst="rect">
            <a:avLst/>
          </a:prstGeom>
          <a:ln>
            <a:noFill/>
          </a:ln>
          <a:effectLst>
            <a:outerShdw algn="tl" blurRad="139700" dir="2700000" dist="101314" rotWithShape="0">
              <a:srgbClr val="000000">
                <a:alpha val="62000"/>
              </a:srgbClr>
            </a:outerShdw>
          </a:effectLst>
        </p:spPr>
      </p:pic>
      <p:pic>
        <p:nvPicPr>
          <p:cNvPr id="146" name="24 Imagen" descr=""/>
          <p:cNvPicPr/>
          <p:nvPr/>
        </p:nvPicPr>
        <p:blipFill>
          <a:blip r:embed="rId6"/>
          <a:stretch/>
        </p:blipFill>
        <p:spPr>
          <a:xfrm>
            <a:off x="0" y="44640"/>
            <a:ext cx="2620800" cy="1773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800">
        <p:circle/>
      </p:transition>
    </mc:Choice>
    <mc:Fallback>
      <p:transition spd="med">
        <p:circle/>
      </p:transition>
    </mc:Fallback>
  </mc:AlternateContent>
  <p:timing>
    <p:tnLst>
      <p:par>
        <p:cTn id="409" dur="indefinite" restart="never" nodeType="tmRoot">
          <p:childTnLst>
            <p:seq>
              <p:cTn id="410" restart="whenNotActive" nodeType="interactiveSeq" fill="hold">
                <p:stCondLst>
                  <p:cond delay="0" evt="onClick">
                    <p:tgtEl>
                      <p:spTgt spid="145"/>
                    </p:tgtEl>
                  </p:cond>
                </p:stCondLst>
                <p:childTnLst>
                  <p:par>
                    <p:cTn id="411" nodeType="clickEffect" fill="hold">
                      <p:stCondLst>
                        <p:cond delay="0" evt="onClick">
                          <p:tgtEl>
                            <p:spTgt spid="145"/>
                          </p:tgtEl>
                        </p:cond>
                      </p:stCondLst>
                      <p:childTnLst>
                        <p:par>
                          <p:cTn id="41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13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7" name="audio1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000"/>
                            </p:stCondLst>
                            <p:childTnLst>
                              <p:par>
                                <p:cTn id="416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41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419" restart="whenNotActive" nodeType="interactiveSeq" fill="hold">
                <p:stCondLst>
                  <p:cond delay="0" evt="onClick">
                    <p:tgtEl>
                      <p:spTgt spid="132"/>
                    </p:tgtEl>
                  </p:cond>
                </p:stCondLst>
                <p:childTnLst>
                  <p:par>
                    <p:cTn id="420" fill="hold">
                      <p:stCondLst>
                        <p:cond delay="0" evt="onClick">
                          <p:tgtEl>
                            <p:spTgt spid="132"/>
                          </p:tgtEl>
                        </p:cond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indefinit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24" dur="indefinite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8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425" restart="whenNotActive" nodeType="interactiveSeq" fill="hold">
                <p:stCondLst>
                  <p:cond delay="0" evt="onClick">
                    <p:tgtEl>
                      <p:spTgt spid="133"/>
                    </p:tgtEl>
                  </p:cond>
                </p:stCondLst>
                <p:childTnLst>
                  <p:par>
                    <p:cTn id="426" fill="hold">
                      <p:stCondLst>
                        <p:cond delay="0" evt="onClick">
                          <p:tgtEl>
                            <p:spTgt spid="133"/>
                          </p:tgtEl>
                        </p:cond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indefinit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30" dur="indefinite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9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431" restart="whenNotActive" nodeType="interactiveSeq" fill="hold">
                <p:stCondLst>
                  <p:cond delay="0" evt="onClick">
                    <p:tgtEl>
                      <p:spTgt spid="134"/>
                    </p:tgtEl>
                  </p:cond>
                </p:stCondLst>
                <p:childTnLst>
                  <p:par>
                    <p:cTn id="432" fill="hold">
                      <p:stCondLst>
                        <p:cond delay="0" evt="onClick">
                          <p:tgtEl>
                            <p:spTgt spid="134"/>
                          </p:tgtEl>
                        </p:cond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indefinit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36" dur="indefinite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0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437" restart="whenNotActive" nodeType="interactiveSeq" fill="hold">
                <p:stCondLst>
                  <p:cond delay="0" evt="onClick">
                    <p:tgtEl>
                      <p:spTgt spid="136"/>
                    </p:tgtEl>
                  </p:cond>
                </p:stCondLst>
                <p:childTnLst>
                  <p:par>
                    <p:cTn id="438" fill="hold">
                      <p:stCondLst>
                        <p:cond delay="0" evt="onClick">
                          <p:tgtEl>
                            <p:spTgt spid="136"/>
                          </p:tgtEl>
                        </p:cond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indefinit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42" dur="indefinite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1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443" restart="whenNotActive" nodeType="interactiveSeq" fill="hold">
                <p:stCondLst>
                  <p:cond delay="0" evt="onClick">
                    <p:tgtEl>
                      <p:spTgt spid="137"/>
                    </p:tgtEl>
                  </p:cond>
                </p:stCondLst>
                <p:childTnLst>
                  <p:par>
                    <p:cTn id="444" fill="hold">
                      <p:stCondLst>
                        <p:cond delay="0" evt="onClick">
                          <p:tgtEl>
                            <p:spTgt spid="137"/>
                          </p:tgtEl>
                        </p:cond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indefinite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48" dur="indefinite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2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449" restart="whenNotActive" nodeType="interactiveSeq" fill="hold">
                <p:stCondLst>
                  <p:cond delay="0" evt="onClick">
                    <p:tgtEl>
                      <p:spTgt spid="138"/>
                    </p:tgtEl>
                  </p:cond>
                </p:stCondLst>
                <p:childTnLst>
                  <p:par>
                    <p:cTn id="450" fill="hold">
                      <p:stCondLst>
                        <p:cond delay="0" evt="onClick">
                          <p:tgtEl>
                            <p:spTgt spid="138"/>
                          </p:tgtEl>
                        </p:cond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indefinit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54" dur="indefinite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3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455" restart="whenNotActive" nodeType="interactiveSeq" fill="hold">
                <p:stCondLst>
                  <p:cond delay="0" evt="onClick">
                    <p:tgtEl>
                      <p:spTgt spid="135"/>
                    </p:tgtEl>
                  </p:cond>
                </p:stCondLst>
                <p:childTnLst>
                  <p:par>
                    <p:cTn id="456" fill="hold">
                      <p:stCondLst>
                        <p:cond delay="0" evt="onClick">
                          <p:tgtEl>
                            <p:spTgt spid="135"/>
                          </p:tgtEl>
                        </p:cond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4" name="audio8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  <p:par>
                                <p:cTn id="460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indefinit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62" dur="indefinite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3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indefinit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65" dur="indefinite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6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indefinit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68" dur="indefinite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9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indefinit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71" dur="indefinite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indefinite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74" dur="indefinite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5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indefinit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77" dur="indefinite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8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8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000"/>
                            </p:stCondLst>
                            <p:childTnLst>
                              <p:par>
                                <p:cTn id="484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 rot="2338800">
            <a:off x="1973520" y="698760"/>
            <a:ext cx="4748760" cy="4736160"/>
          </a:xfrm>
          <a:prstGeom prst="ellipse">
            <a:avLst/>
          </a:prstGeom>
          <a:blipFill rotWithShape="0">
            <a:blip r:embed="rId1"/>
            <a:stretch>
              <a:fillRect/>
            </a:stretch>
          </a:blipFill>
          <a:ln cap="rnd" w="190440">
            <a:solidFill>
              <a:srgbClr val="c8c6bd"/>
            </a:solidFill>
            <a:round/>
          </a:ln>
          <a:effectLst>
            <a:outerShdw algn="bl" blurRad="127000" rotWithShape="0">
              <a:srgbClr val="000000"/>
            </a:outerShdw>
          </a:effectLst>
          <a:scene3d>
            <a:camera fov="5400000" prst="perspectiveFront"/>
            <a:lightRig dir="t" rig="threePt">
              <a:rot lat="0" lon="0" rev="19200000"/>
            </a:lightRig>
          </a:scene3d>
          <a:sp3d extrusionH="25400">
            <a:bevelT prst="hardEdge" w="304800" h="152400"/>
            <a:extrusionClr>
              <a:srgbClr val="000000"/>
            </a:extrusionClr>
          </a:sp3d>
        </p:spPr>
        <p:style>
          <a:lnRef idx="0"/>
          <a:fillRef idx="0"/>
          <a:effectRef idx="0"/>
          <a:fontRef idx="minor"/>
        </p:style>
      </p:sp>
      <p:pic>
        <p:nvPicPr>
          <p:cNvPr id="148" name="6 Imagen" descr=""/>
          <p:cNvPicPr/>
          <p:nvPr/>
        </p:nvPicPr>
        <p:blipFill>
          <a:blip r:embed="rId2"/>
          <a:stretch/>
        </p:blipFill>
        <p:spPr>
          <a:xfrm>
            <a:off x="3723120" y="4869000"/>
            <a:ext cx="1249200" cy="1846440"/>
          </a:xfrm>
          <a:prstGeom prst="rect">
            <a:avLst/>
          </a:prstGeom>
          <a:ln>
            <a:noFill/>
          </a:ln>
        </p:spPr>
      </p:pic>
      <p:sp>
        <p:nvSpPr>
          <p:cNvPr id="149" name="CustomShape 2"/>
          <p:cNvSpPr/>
          <p:nvPr/>
        </p:nvSpPr>
        <p:spPr>
          <a:xfrm>
            <a:off x="467640" y="304560"/>
            <a:ext cx="8337240" cy="6292440"/>
          </a:xfrm>
          <a:prstGeom prst="roundRect">
            <a:avLst>
              <a:gd name="adj" fmla="val 8447"/>
            </a:avLst>
          </a:prstGeom>
          <a:noFill/>
          <a:ln w="76320">
            <a:solidFill>
              <a:srgbClr val="ff00ff"/>
            </a:solidFill>
            <a:round/>
          </a:ln>
          <a:scene3d>
            <a:camera prst="orthographicFront"/>
            <a:lightRig dir="t" rig="threePt"/>
          </a:scene3d>
          <a:sp3d>
            <a:bevelT prst="coolSlant" w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0" name="5 Imagen" descr=""/>
          <p:cNvPicPr/>
          <p:nvPr/>
        </p:nvPicPr>
        <p:blipFill>
          <a:blip r:embed="rId3"/>
          <a:stretch/>
        </p:blipFill>
        <p:spPr>
          <a:xfrm>
            <a:off x="3537360" y="5774400"/>
            <a:ext cx="1620360" cy="963360"/>
          </a:xfrm>
          <a:prstGeom prst="rect">
            <a:avLst/>
          </a:prstGeom>
          <a:ln>
            <a:noFill/>
          </a:ln>
          <a:effectLst>
            <a:outerShdw algn="tl" blurRad="139700" dir="2700000" dist="101314" rotWithShape="0">
              <a:srgbClr val="000000">
                <a:alpha val="62000"/>
              </a:srgbClr>
            </a:outerShdw>
          </a:effectLst>
        </p:spPr>
      </p:pic>
      <p:sp>
        <p:nvSpPr>
          <p:cNvPr id="151" name="CustomShape 3"/>
          <p:cNvSpPr/>
          <p:nvPr/>
        </p:nvSpPr>
        <p:spPr>
          <a:xfrm>
            <a:off x="6948360" y="234900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gloves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52" name="CustomShape 4"/>
          <p:cNvSpPr/>
          <p:nvPr/>
        </p:nvSpPr>
        <p:spPr>
          <a:xfrm>
            <a:off x="6948360" y="386100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scarf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53" name="CustomShape 5"/>
          <p:cNvSpPr/>
          <p:nvPr/>
        </p:nvSpPr>
        <p:spPr>
          <a:xfrm>
            <a:off x="6958800" y="310752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jumper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54" name="CustomShape 6"/>
          <p:cNvSpPr/>
          <p:nvPr/>
        </p:nvSpPr>
        <p:spPr>
          <a:xfrm>
            <a:off x="6958800" y="541188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hat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55" name="CustomShape 7"/>
          <p:cNvSpPr/>
          <p:nvPr/>
        </p:nvSpPr>
        <p:spPr>
          <a:xfrm>
            <a:off x="6958800" y="461988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socks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56" name="CustomShape 8"/>
          <p:cNvSpPr/>
          <p:nvPr/>
        </p:nvSpPr>
        <p:spPr>
          <a:xfrm>
            <a:off x="6963480" y="83664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boots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57" name="CustomShape 9"/>
          <p:cNvSpPr/>
          <p:nvPr/>
        </p:nvSpPr>
        <p:spPr>
          <a:xfrm>
            <a:off x="6948360" y="1595520"/>
            <a:ext cx="1728000" cy="609120"/>
          </a:xfrm>
          <a:prstGeom prst="rect">
            <a:avLst/>
          </a:prstGeom>
          <a:gradFill rotWithShape="0">
            <a:gsLst>
              <a:gs pos="0">
                <a:srgbClr val="9a5721"/>
              </a:gs>
              <a:gs pos="100000">
                <a:srgbClr val="db7d3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coat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58" name="2 Imagen" descr="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0" t="0" r="10597" b="0"/>
          <a:stretch/>
        </p:blipFill>
        <p:spPr>
          <a:xfrm>
            <a:off x="-36360" y="4365000"/>
            <a:ext cx="3305880" cy="2492640"/>
          </a:xfrm>
          <a:prstGeom prst="rect">
            <a:avLst/>
          </a:prstGeom>
          <a:ln>
            <a:noFill/>
          </a:ln>
          <a:effectLst>
            <a:outerShdw algn="ctr" blurRad="165100" dir="5400000" dist="63360" rotWithShape="0">
              <a:schemeClr val="tx1"/>
            </a:outerShdw>
          </a:effectLst>
        </p:spPr>
      </p:pic>
      <p:sp>
        <p:nvSpPr>
          <p:cNvPr id="159" name="CustomShape 10"/>
          <p:cNvSpPr/>
          <p:nvPr/>
        </p:nvSpPr>
        <p:spPr>
          <a:xfrm>
            <a:off x="7869240" y="6237360"/>
            <a:ext cx="935640" cy="475200"/>
          </a:xfrm>
          <a:prstGeom prst="actionButtonForwardNext">
            <a:avLst/>
          </a:prstGeom>
          <a:solidFill>
            <a:srgbClr val="00b0f0"/>
          </a:solidFill>
          <a:ln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ffff"/>
                </a:solidFill>
                <a:latin typeface="Calibri"/>
              </a:rPr>
              <a:t>NEXT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60" name="CustomShape 11"/>
          <p:cNvSpPr/>
          <p:nvPr/>
        </p:nvSpPr>
        <p:spPr>
          <a:xfrm>
            <a:off x="251640" y="3285000"/>
            <a:ext cx="1751040" cy="935280"/>
          </a:xfrm>
          <a:prstGeom prst="wedgeEllipseCallout">
            <a:avLst>
              <a:gd name="adj1" fmla="val 1316"/>
              <a:gd name="adj2" fmla="val 79612"/>
            </a:avLst>
          </a:prstGeom>
          <a:solidFill>
            <a:schemeClr val="bg1"/>
          </a:solidFill>
          <a:ln>
            <a:rou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What’s this?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61" name="CustomShape 12"/>
          <p:cNvSpPr/>
          <p:nvPr/>
        </p:nvSpPr>
        <p:spPr>
          <a:xfrm>
            <a:off x="4029480" y="2670480"/>
            <a:ext cx="758160" cy="758160"/>
          </a:xfrm>
          <a:prstGeom prst="ellipse">
            <a:avLst/>
          </a:prstGeom>
          <a:gradFill rotWithShape="0">
            <a:gsLst>
              <a:gs pos="0">
                <a:srgbClr val="717171"/>
              </a:gs>
              <a:gs pos="100000">
                <a:srgbClr val="a0a0a0">
                  <a:alpha val="0"/>
                </a:srgbClr>
              </a:gs>
            </a:gsLst>
            <a:lin ang="16200000"/>
          </a:gradFill>
          <a:ln w="76320">
            <a:solidFill>
              <a:schemeClr val="bg1">
                <a:lumMod val="95000"/>
              </a:schemeClr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hreePt"/>
          </a:scene3d>
          <a:sp3d>
            <a:bevelT prst="coolSlant" w="165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2" name="Picture 6" descr="http://blog.michaelmichelini.com/wp-content/uploads/2010/03/smiley-face.jpg"/>
          <p:cNvPicPr/>
          <p:nvPr/>
        </p:nvPicPr>
        <p:blipFill>
          <a:blip r:embed="rId5"/>
          <a:stretch/>
        </p:blipFill>
        <p:spPr>
          <a:xfrm>
            <a:off x="4081680" y="2722680"/>
            <a:ext cx="653400" cy="653400"/>
          </a:xfrm>
          <a:prstGeom prst="rect">
            <a:avLst/>
          </a:prstGeom>
          <a:ln>
            <a:noFill/>
          </a:ln>
        </p:spPr>
      </p:pic>
      <p:pic>
        <p:nvPicPr>
          <p:cNvPr id="163" name="18 Imagen" descr=""/>
          <p:cNvPicPr/>
          <p:nvPr/>
        </p:nvPicPr>
        <p:blipFill>
          <a:blip r:embed="rId6"/>
          <a:stretch/>
        </p:blipFill>
        <p:spPr>
          <a:xfrm>
            <a:off x="0" y="44640"/>
            <a:ext cx="2620800" cy="1773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800">
        <p:circle/>
      </p:transition>
    </mc:Choice>
    <mc:Fallback>
      <p:transition spd="med">
        <p:circle/>
      </p:transition>
    </mc:Fallback>
  </mc:AlternateContent>
  <p:timing>
    <p:tnLst>
      <p:par>
        <p:cTn id="486" dur="indefinite" restart="never" nodeType="tmRoot">
          <p:childTnLst>
            <p:seq>
              <p:cTn id="487" restart="whenNotActive" nodeType="interactiveSeq" fill="hold">
                <p:stCondLst>
                  <p:cond delay="0" evt="onClick">
                    <p:tgtEl>
                      <p:spTgt spid="150"/>
                    </p:tgtEl>
                  </p:cond>
                </p:stCondLst>
                <p:childTnLst>
                  <p:par>
                    <p:cTn id="488" nodeType="clickEffect" fill="hold">
                      <p:stCondLst>
                        <p:cond delay="0" evt="onClick">
                          <p:tgtEl>
                            <p:spTgt spid="150"/>
                          </p:tgtEl>
                        </p:cond>
                      </p:stCondLst>
                      <p:childTnLst>
                        <p:par>
                          <p:cTn id="48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90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91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490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7" name="audio1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2000"/>
                            </p:stCondLst>
                            <p:childTnLst>
                              <p:par>
                                <p:cTn id="493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49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496" restart="whenNotActive" nodeType="interactiveSeq" fill="hold">
                <p:stCondLst>
                  <p:cond delay="0" evt="onClick">
                    <p:tgtEl>
                      <p:spTgt spid="151"/>
                    </p:tgtEl>
                  </p:cond>
                </p:stCondLst>
                <p:childTnLst>
                  <p:par>
                    <p:cTn id="497" fill="hold">
                      <p:stCondLst>
                        <p:cond delay="0" evt="onClick">
                          <p:tgtEl>
                            <p:spTgt spid="151"/>
                          </p:tgtEl>
                        </p:cond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indefinit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01" dur="indefinite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499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8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502" restart="whenNotActive" nodeType="interactiveSeq" fill="hold">
                <p:stCondLst>
                  <p:cond delay="0" evt="onClick">
                    <p:tgtEl>
                      <p:spTgt spid="152"/>
                    </p:tgtEl>
                  </p:cond>
                </p:stCondLst>
                <p:childTnLst>
                  <p:par>
                    <p:cTn id="503" fill="hold">
                      <p:stCondLst>
                        <p:cond delay="0" evt="onClick">
                          <p:tgtEl>
                            <p:spTgt spid="152"/>
                          </p:tgtEl>
                        </p:cond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indefinite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07" dur="indefinite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505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9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508" restart="whenNotActive" nodeType="interactiveSeq" fill="hold">
                <p:stCondLst>
                  <p:cond delay="0" evt="onClick">
                    <p:tgtEl>
                      <p:spTgt spid="153"/>
                    </p:tgtEl>
                  </p:cond>
                </p:stCondLst>
                <p:childTnLst>
                  <p:par>
                    <p:cTn id="509" fill="hold">
                      <p:stCondLst>
                        <p:cond delay="0" evt="onClick">
                          <p:tgtEl>
                            <p:spTgt spid="153"/>
                          </p:tgtEl>
                        </p:cond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indefinite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13" dur="indefinite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511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0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514" restart="whenNotActive" nodeType="interactiveSeq" fill="hold">
                <p:stCondLst>
                  <p:cond delay="0" evt="onClick">
                    <p:tgtEl>
                      <p:spTgt spid="155"/>
                    </p:tgtEl>
                  </p:cond>
                </p:stCondLst>
                <p:childTnLst>
                  <p:par>
                    <p:cTn id="515" fill="hold">
                      <p:stCondLst>
                        <p:cond delay="0" evt="onClick">
                          <p:tgtEl>
                            <p:spTgt spid="155"/>
                          </p:tgtEl>
                        </p:cond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indefinite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19" dur="indefinite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517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1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520" restart="whenNotActive" nodeType="interactiveSeq" fill="hold">
                <p:stCondLst>
                  <p:cond delay="0" evt="onClick">
                    <p:tgtEl>
                      <p:spTgt spid="156"/>
                    </p:tgtEl>
                  </p:cond>
                </p:stCondLst>
                <p:childTnLst>
                  <p:par>
                    <p:cTn id="521" fill="hold">
                      <p:stCondLst>
                        <p:cond delay="0" evt="onClick">
                          <p:tgtEl>
                            <p:spTgt spid="156"/>
                          </p:tgtEl>
                        </p:cond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indefinite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25" dur="indefinite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523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2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526" restart="whenNotActive" nodeType="interactiveSeq" fill="hold">
                <p:stCondLst>
                  <p:cond delay="0" evt="onClick">
                    <p:tgtEl>
                      <p:spTgt spid="157"/>
                    </p:tgtEl>
                  </p:cond>
                </p:stCondLst>
                <p:childTnLst>
                  <p:par>
                    <p:cTn id="527" fill="hold">
                      <p:stCondLst>
                        <p:cond delay="0" evt="onClick">
                          <p:tgtEl>
                            <p:spTgt spid="157"/>
                          </p:tgtEl>
                        </p:cond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indefinite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31" dur="indefinite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529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3" name="audio2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532" restart="whenNotActive" nodeType="interactiveSeq" fill="hold">
                <p:stCondLst>
                  <p:cond delay="0" evt="onClick">
                    <p:tgtEl>
                      <p:spTgt spid="154"/>
                    </p:tgtEl>
                  </p:cond>
                </p:stCondLst>
                <p:childTnLst>
                  <p:par>
                    <p:cTn id="533" fill="hold">
                      <p:stCondLst>
                        <p:cond delay="0" evt="onClick">
                          <p:tgtEl>
                            <p:spTgt spid="154"/>
                          </p:tgtEl>
                        </p:cond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6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535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4" name="audio9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  <p:par>
                                <p:cTn id="537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indefinit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39" dur="indefinite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0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indefinite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42" dur="indefinite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3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indefinite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45" dur="indefinite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6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indefinite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48" dur="indefinite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9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indefinite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51" dur="indefinite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2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indefinite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54" dur="indefinite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5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5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000"/>
                            </p:stCondLst>
                            <p:childTnLst>
                              <p:par>
                                <p:cTn id="561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2 Imagen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0" t="0" r="45111" b="0"/>
          <a:stretch/>
        </p:blipFill>
        <p:spPr>
          <a:xfrm>
            <a:off x="-43200" y="980640"/>
            <a:ext cx="4785120" cy="5877000"/>
          </a:xfrm>
          <a:prstGeom prst="rect">
            <a:avLst/>
          </a:prstGeom>
          <a:ln>
            <a:noFill/>
          </a:ln>
          <a:effectLst>
            <a:outerShdw algn="ctr" blurRad="165100" dir="5400000" dist="63360" rotWithShape="0">
              <a:schemeClr val="tx1"/>
            </a:outerShdw>
          </a:effectLst>
        </p:spPr>
      </p:pic>
      <p:sp>
        <p:nvSpPr>
          <p:cNvPr id="165" name="CustomShape 1"/>
          <p:cNvSpPr/>
          <p:nvPr/>
        </p:nvSpPr>
        <p:spPr>
          <a:xfrm>
            <a:off x="4500000" y="620640"/>
            <a:ext cx="4032000" cy="1295280"/>
          </a:xfrm>
          <a:prstGeom prst="wedgeEllipseCallout">
            <a:avLst>
              <a:gd name="adj1" fmla="val -60096"/>
              <a:gd name="adj2" fmla="val 123617"/>
            </a:avLst>
          </a:prstGeom>
          <a:solidFill>
            <a:schemeClr val="bg1"/>
          </a:solidFill>
          <a:ln>
            <a:rou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WELL DONE!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CONGRATULATIONS!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med" p14:dur="800">
        <p:circle/>
      </p:transition>
    </mc:Choice>
    <mc:Fallback>
      <p:transition spd="med">
        <p:circle/>
      </p:transition>
    </mc:Fallback>
  </mc:AlternateContent>
  <p:timing>
    <p:tnLst>
      <p:par>
        <p:cTn id="563" dur="indefinite" restart="never" nodeType="tmRoot">
          <p:childTnLst>
            <p:seq>
              <p:cTn id="564" dur="indefinite" nodeType="mainSeq">
                <p:childTnLst>
                  <p:par>
                    <p:cTn id="565" fill="hold">
                      <p:stCondLst>
                        <p:cond delay="0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56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</TotalTime>
  <Application>LibreOffice/6.3.2.2$Windows_X86_64 LibreOffice_project/98b30e735bda24bc04ab42594c85f7fd8be07b9c</Application>
  <Words>99</Words>
  <Paragraphs>76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2013-02-27T22:32:12Z</dcterms:created>
  <dc:creator>HERBER</dc:creator>
  <dc:description/>
  <dc:language>en-US</dc:language>
  <cp:lastModifiedBy>Damjan Bogdanovski</cp:lastModifiedBy>
  <dcterms:modified xsi:type="dcterms:W3CDTF">2020-03-19T22:38:55Z</dcterms:modified>
  <cp:revision>17</cp:revision>
  <dc:subject/>
  <dc:title>Presentación de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17</vt:i4>
  </property>
  <property fmtid="{D5CDD505-2E9C-101B-9397-08002B2CF9AE}" pid="8" name="PresentationFormat">
    <vt:lpwstr>On-screen Show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17</vt:i4>
  </property>
</Properties>
</file>