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mk-M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91D86-BECF-4C6B-BFAC-892E11361C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mk-M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72762-2415-4E4F-8582-DFAF1FA7D2CF}" type="datetimeFigureOut">
              <a:rPr lang="mk-MK" smtClean="0"/>
              <a:pPr/>
              <a:t>28.3.2020</a:t>
            </a:fld>
            <a:endParaRPr lang="mk-M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6AF36-ADA0-4E05-8493-7D6C43456A26}" type="slidenum">
              <a:rPr lang="mk-MK" smtClean="0"/>
              <a:pPr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mk-M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mk-MK" altLang="en-US" dirty="0"/>
              <a:t>Идентификување мрежи на 3Д форми</a:t>
            </a:r>
            <a:endParaRPr lang="en-GB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229225"/>
            <a:ext cx="6400800" cy="409575"/>
          </a:xfrm>
        </p:spPr>
        <p:txBody>
          <a:bodyPr/>
          <a:lstStyle/>
          <a:p>
            <a:pPr eaLnBrk="1" hangingPunct="1">
              <a:defRPr/>
            </a:pPr>
            <a:endParaRPr lang="en-GB" altLang="en-US" sz="1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17" descr="cube 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1773238"/>
            <a:ext cx="2651125" cy="3744912"/>
          </a:xfrm>
          <a:noFill/>
        </p:spPr>
      </p:pic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mk-MK" altLang="en-US" dirty="0"/>
              <a:t>Која е оваа форма</a:t>
            </a:r>
            <a:r>
              <a:rPr lang="en-GB" altLang="en-US" dirty="0"/>
              <a:t>?</a:t>
            </a:r>
          </a:p>
        </p:txBody>
      </p:sp>
      <p:sp>
        <p:nvSpPr>
          <p:cNvPr id="3075" name="AutoShape 15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076825" y="1373188"/>
            <a:ext cx="3568700" cy="4416425"/>
            <a:chOff x="4932363" y="1316831"/>
            <a:chExt cx="3570022" cy="4417219"/>
          </a:xfrm>
        </p:grpSpPr>
        <p:sp>
          <p:nvSpPr>
            <p:cNvPr id="3078" name="AutoShape 19"/>
            <p:cNvSpPr>
              <a:spLocks noChangeArrowheads="1"/>
            </p:cNvSpPr>
            <p:nvPr/>
          </p:nvSpPr>
          <p:spPr bwMode="auto">
            <a:xfrm>
              <a:off x="6125898" y="1316831"/>
              <a:ext cx="2376487" cy="1512888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altLang="en-US"/>
            </a:p>
          </p:txBody>
        </p:sp>
        <p:sp>
          <p:nvSpPr>
            <p:cNvPr id="3079" name="AutoShape 18"/>
            <p:cNvSpPr>
              <a:spLocks noChangeArrowheads="1"/>
            </p:cNvSpPr>
            <p:nvPr/>
          </p:nvSpPr>
          <p:spPr bwMode="auto">
            <a:xfrm>
              <a:off x="4932363" y="3357563"/>
              <a:ext cx="2592387" cy="2376487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80" name="Text Box 22"/>
            <p:cNvSpPr txBox="1">
              <a:spLocks noChangeArrowheads="1"/>
            </p:cNvSpPr>
            <p:nvPr/>
          </p:nvSpPr>
          <p:spPr bwMode="auto">
            <a:xfrm>
              <a:off x="6516688" y="1844675"/>
              <a:ext cx="1727200" cy="831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mk-MK" altLang="en-US" sz="2400">
                  <a:solidFill>
                    <a:schemeClr val="bg2"/>
                  </a:solidFill>
                </a:rPr>
                <a:t>Тоа е коцка.</a:t>
              </a:r>
              <a:endParaRPr lang="en-GB" altLang="en-US" sz="2400">
                <a:solidFill>
                  <a:schemeClr val="bg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11" descr="cone 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468313" y="1916113"/>
            <a:ext cx="4175125" cy="3541712"/>
          </a:xfrm>
          <a:noFill/>
        </p:spPr>
      </p:pic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mk-MK" altLang="en-US" dirty="0"/>
              <a:t>Која е оваа форма</a:t>
            </a:r>
            <a:r>
              <a:rPr lang="en-GB" altLang="en-US" dirty="0"/>
              <a:t>?</a:t>
            </a:r>
          </a:p>
        </p:txBody>
      </p:sp>
      <p:sp>
        <p:nvSpPr>
          <p:cNvPr id="4099" name="AutoShape 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148263" y="1435100"/>
            <a:ext cx="3759200" cy="4740275"/>
            <a:chOff x="5148263" y="1435677"/>
            <a:chExt cx="3758820" cy="4739698"/>
          </a:xfrm>
        </p:grpSpPr>
        <p:sp>
          <p:nvSpPr>
            <p:cNvPr id="4102" name="AutoShape 8"/>
            <p:cNvSpPr>
              <a:spLocks noChangeArrowheads="1"/>
            </p:cNvSpPr>
            <p:nvPr/>
          </p:nvSpPr>
          <p:spPr bwMode="auto">
            <a:xfrm>
              <a:off x="6530596" y="1435677"/>
              <a:ext cx="2376487" cy="1512888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altLang="en-US"/>
            </a:p>
          </p:txBody>
        </p:sp>
        <p:sp>
          <p:nvSpPr>
            <p:cNvPr id="4103" name="Text Box 9"/>
            <p:cNvSpPr txBox="1">
              <a:spLocks noChangeArrowheads="1"/>
            </p:cNvSpPr>
            <p:nvPr/>
          </p:nvSpPr>
          <p:spPr bwMode="auto">
            <a:xfrm>
              <a:off x="6855239" y="1963521"/>
              <a:ext cx="1727200" cy="830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mk-MK" altLang="en-US" sz="2400">
                  <a:solidFill>
                    <a:schemeClr val="bg2"/>
                  </a:solidFill>
                </a:rPr>
                <a:t>Тоа е конус.</a:t>
              </a:r>
              <a:endParaRPr lang="en-GB" altLang="en-US" sz="2400">
                <a:solidFill>
                  <a:schemeClr val="bg2"/>
                </a:solidFill>
              </a:endParaRPr>
            </a:p>
          </p:txBody>
        </p:sp>
        <p:pic>
          <p:nvPicPr>
            <p:cNvPr id="4104" name="Picture 12" descr="con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48263" y="3429000"/>
              <a:ext cx="2827337" cy="2746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11" descr="Cuboid 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2420938"/>
            <a:ext cx="3673475" cy="3006725"/>
          </a:xfrm>
          <a:noFill/>
        </p:spPr>
      </p:pic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mk-MK" altLang="en-US" dirty="0"/>
              <a:t>Која е оваа форма</a:t>
            </a:r>
            <a:r>
              <a:rPr lang="en-GB" altLang="en-US" dirty="0"/>
              <a:t>?</a:t>
            </a:r>
          </a:p>
        </p:txBody>
      </p:sp>
      <p:sp>
        <p:nvSpPr>
          <p:cNvPr id="5123" name="AutoShape 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033963" y="1544638"/>
            <a:ext cx="3643312" cy="4338637"/>
            <a:chOff x="5034654" y="1544687"/>
            <a:chExt cx="3642025" cy="4338621"/>
          </a:xfrm>
        </p:grpSpPr>
        <p:sp>
          <p:nvSpPr>
            <p:cNvPr id="5126" name="AutoShape 6"/>
            <p:cNvSpPr>
              <a:spLocks noChangeArrowheads="1"/>
            </p:cNvSpPr>
            <p:nvPr/>
          </p:nvSpPr>
          <p:spPr bwMode="auto">
            <a:xfrm>
              <a:off x="6300192" y="1544687"/>
              <a:ext cx="2376487" cy="1512888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altLang="en-US"/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6624835" y="1890712"/>
              <a:ext cx="1727200" cy="8309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mk-MK" altLang="en-US" sz="2400">
                  <a:solidFill>
                    <a:schemeClr val="bg2"/>
                  </a:solidFill>
                </a:rPr>
                <a:t>Тоа е квадар.</a:t>
              </a:r>
              <a:endParaRPr lang="en-GB" altLang="en-US" sz="2400">
                <a:solidFill>
                  <a:schemeClr val="bg2"/>
                </a:solidFill>
              </a:endParaRPr>
            </a:p>
          </p:txBody>
        </p:sp>
        <p:pic>
          <p:nvPicPr>
            <p:cNvPr id="5128" name="Picture 12" descr="cuboid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34654" y="3618624"/>
              <a:ext cx="3612712" cy="22646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0" name="Picture 11" descr="cyc 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2206625"/>
            <a:ext cx="3463925" cy="3446463"/>
          </a:xfrm>
          <a:noFill/>
        </p:spPr>
      </p:pic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036050" cy="1371600"/>
          </a:xfrm>
        </p:spPr>
        <p:txBody>
          <a:bodyPr/>
          <a:lstStyle/>
          <a:p>
            <a:pPr eaLnBrk="1" hangingPunct="1">
              <a:defRPr/>
            </a:pPr>
            <a:r>
              <a:rPr lang="mk-MK" altLang="en-US" dirty="0"/>
              <a:t>Која е оваа форма</a:t>
            </a:r>
            <a:r>
              <a:rPr lang="en-GB" altLang="en-US" dirty="0"/>
              <a:t>?</a:t>
            </a:r>
          </a:p>
        </p:txBody>
      </p:sp>
      <p:sp>
        <p:nvSpPr>
          <p:cNvPr id="6147" name="AutoShape 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6335713" y="1449388"/>
            <a:ext cx="2374900" cy="1512887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659563" y="1790700"/>
            <a:ext cx="1727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mk-MK" altLang="en-US" sz="2400">
                <a:solidFill>
                  <a:schemeClr val="bg2"/>
                </a:solidFill>
              </a:rPr>
              <a:t>Тоа е цилиндар.</a:t>
            </a:r>
            <a:endParaRPr lang="en-GB" altLang="en-US" sz="2400">
              <a:solidFill>
                <a:schemeClr val="bg2"/>
              </a:solidFill>
            </a:endParaRPr>
          </a:p>
        </p:txBody>
      </p:sp>
      <p:sp>
        <p:nvSpPr>
          <p:cNvPr id="16396" name="AutoShape 12"/>
          <p:cNvSpPr>
            <a:spLocks noChangeArrowheads="1"/>
          </p:cNvSpPr>
          <p:nvPr/>
        </p:nvSpPr>
        <p:spPr bwMode="auto">
          <a:xfrm>
            <a:off x="5580063" y="3357563"/>
            <a:ext cx="1943100" cy="3024187"/>
          </a:xfrm>
          <a:prstGeom prst="can">
            <a:avLst>
              <a:gd name="adj" fmla="val 38909"/>
            </a:avLst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  <p:bldP spid="16391" grpId="0"/>
      <p:bldP spid="163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11" descr="square py 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420938"/>
            <a:ext cx="3529013" cy="2919412"/>
          </a:xfrm>
          <a:noFill/>
        </p:spPr>
      </p:pic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036050" cy="1371600"/>
          </a:xfrm>
        </p:spPr>
        <p:txBody>
          <a:bodyPr/>
          <a:lstStyle/>
          <a:p>
            <a:pPr eaLnBrk="1" hangingPunct="1">
              <a:defRPr/>
            </a:pPr>
            <a:r>
              <a:rPr lang="mk-MK" altLang="en-US" dirty="0"/>
              <a:t>Која е оваа форма</a:t>
            </a:r>
            <a:r>
              <a:rPr lang="en-GB" altLang="en-US" dirty="0"/>
              <a:t>?</a:t>
            </a:r>
          </a:p>
        </p:txBody>
      </p:sp>
      <p:sp>
        <p:nvSpPr>
          <p:cNvPr id="7171" name="AutoShape 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4846638" y="1544638"/>
            <a:ext cx="4046537" cy="4464050"/>
            <a:chOff x="4846734" y="1545430"/>
            <a:chExt cx="4045969" cy="4462569"/>
          </a:xfrm>
        </p:grpSpPr>
        <p:sp>
          <p:nvSpPr>
            <p:cNvPr id="7174" name="AutoShape 6"/>
            <p:cNvSpPr>
              <a:spLocks noChangeArrowheads="1"/>
            </p:cNvSpPr>
            <p:nvPr/>
          </p:nvSpPr>
          <p:spPr bwMode="auto">
            <a:xfrm>
              <a:off x="6516216" y="1545430"/>
              <a:ext cx="2376487" cy="1512888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altLang="en-US"/>
            </a:p>
          </p:txBody>
        </p:sp>
        <p:sp>
          <p:nvSpPr>
            <p:cNvPr id="7175" name="Text Box 7"/>
            <p:cNvSpPr txBox="1">
              <a:spLocks noChangeArrowheads="1"/>
            </p:cNvSpPr>
            <p:nvPr/>
          </p:nvSpPr>
          <p:spPr bwMode="auto">
            <a:xfrm>
              <a:off x="6500690" y="1643809"/>
              <a:ext cx="2214267" cy="1384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mk-MK" altLang="en-US" sz="2400">
                  <a:solidFill>
                    <a:schemeClr val="bg2"/>
                  </a:solidFill>
                </a:rPr>
                <a:t>Тоа е пирамида</a:t>
              </a:r>
              <a:r>
                <a:rPr lang="mk-MK" altLang="en-US">
                  <a:solidFill>
                    <a:schemeClr val="bg2"/>
                  </a:solidFill>
                </a:rPr>
                <a:t>.(со четириаголна основа)</a:t>
              </a:r>
              <a:endParaRPr lang="en-GB" altLang="en-US">
                <a:solidFill>
                  <a:schemeClr val="bg2"/>
                </a:solidFill>
              </a:endParaRPr>
            </a:p>
          </p:txBody>
        </p:sp>
        <p:pic>
          <p:nvPicPr>
            <p:cNvPr id="7176" name="Picture 12" descr="pyr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846734" y="3487149"/>
              <a:ext cx="3704340" cy="2520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0" descr="cube 1a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2133600"/>
            <a:ext cx="3095625" cy="3095625"/>
          </a:xfrm>
          <a:noFill/>
        </p:spPr>
      </p:pic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8229600" cy="1371600"/>
          </a:xfrm>
        </p:spPr>
        <p:txBody>
          <a:bodyPr/>
          <a:lstStyle/>
          <a:p>
            <a:pPr eaLnBrk="1" hangingPunct="1">
              <a:defRPr/>
            </a:pPr>
            <a:r>
              <a:rPr lang="mk-MK" altLang="en-US" dirty="0"/>
              <a:t>Која е оваа форма</a:t>
            </a:r>
            <a:r>
              <a:rPr lang="en-GB" altLang="en-US" dirty="0"/>
              <a:t>?</a:t>
            </a:r>
          </a:p>
        </p:txBody>
      </p:sp>
      <p:sp>
        <p:nvSpPr>
          <p:cNvPr id="8195" name="AutoShape 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219700" y="1757363"/>
            <a:ext cx="3676650" cy="4262437"/>
            <a:chOff x="5219700" y="1757141"/>
            <a:chExt cx="3677299" cy="4262659"/>
          </a:xfrm>
        </p:grpSpPr>
        <p:sp>
          <p:nvSpPr>
            <p:cNvPr id="8198" name="AutoShape 6"/>
            <p:cNvSpPr>
              <a:spLocks noChangeArrowheads="1"/>
            </p:cNvSpPr>
            <p:nvPr/>
          </p:nvSpPr>
          <p:spPr bwMode="auto">
            <a:xfrm>
              <a:off x="6520512" y="1757141"/>
              <a:ext cx="2376487" cy="1512888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altLang="en-US"/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6845155" y="2284985"/>
              <a:ext cx="1727200" cy="831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mk-MK" altLang="en-US" sz="2400">
                  <a:solidFill>
                    <a:schemeClr val="bg2"/>
                  </a:solidFill>
                </a:rPr>
                <a:t>Тоа е коцка.</a:t>
              </a:r>
              <a:endParaRPr lang="en-GB" altLang="en-US" sz="2400">
                <a:solidFill>
                  <a:schemeClr val="bg2"/>
                </a:solidFill>
              </a:endParaRPr>
            </a:p>
          </p:txBody>
        </p:sp>
        <p:sp>
          <p:nvSpPr>
            <p:cNvPr id="8200" name="AutoShape 11"/>
            <p:cNvSpPr>
              <a:spLocks noChangeArrowheads="1"/>
            </p:cNvSpPr>
            <p:nvPr/>
          </p:nvSpPr>
          <p:spPr bwMode="auto">
            <a:xfrm>
              <a:off x="5219700" y="3716338"/>
              <a:ext cx="2663825" cy="2303462"/>
            </a:xfrm>
            <a:prstGeom prst="cube">
              <a:avLst>
                <a:gd name="adj" fmla="val 25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2" name="Picture 10" descr="tet 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1187450" y="2492375"/>
            <a:ext cx="3082925" cy="2708275"/>
          </a:xfrm>
          <a:noFill/>
        </p:spPr>
      </p:pic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mk-MK" altLang="en-US" dirty="0"/>
              <a:t>Која е оваа форма</a:t>
            </a:r>
            <a:r>
              <a:rPr lang="en-GB" altLang="en-US" dirty="0"/>
              <a:t>?</a:t>
            </a:r>
          </a:p>
        </p:txBody>
      </p:sp>
      <p:sp>
        <p:nvSpPr>
          <p:cNvPr id="9219" name="AutoShape 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6227763" y="1477963"/>
            <a:ext cx="2376487" cy="1514475"/>
          </a:xfrm>
          <a:prstGeom prst="wedgeEllipseCallout">
            <a:avLst>
              <a:gd name="adj1" fmla="val -43750"/>
              <a:gd name="adj2" fmla="val 7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alt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286500" y="1500188"/>
            <a:ext cx="21732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mk-MK" altLang="en-US" sz="2400">
                <a:solidFill>
                  <a:schemeClr val="bg2"/>
                </a:solidFill>
              </a:rPr>
              <a:t>Тоа е пирамида </a:t>
            </a:r>
          </a:p>
          <a:p>
            <a:pPr algn="ctr">
              <a:spcBef>
                <a:spcPct val="50000"/>
              </a:spcBef>
            </a:pPr>
            <a:r>
              <a:rPr lang="mk-MK" altLang="en-US">
                <a:solidFill>
                  <a:schemeClr val="bg2"/>
                </a:solidFill>
              </a:rPr>
              <a:t>(со триаголна основа)</a:t>
            </a:r>
            <a:endParaRPr lang="en-GB" altLang="en-US">
              <a:solidFill>
                <a:schemeClr val="bg2"/>
              </a:solidFill>
            </a:endParaRPr>
          </a:p>
        </p:txBody>
      </p:sp>
      <p:pic>
        <p:nvPicPr>
          <p:cNvPr id="22539" name="Picture 11" descr="t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3357563"/>
            <a:ext cx="2824162" cy="285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4" grpId="0" animBg="1"/>
      <p:bldP spid="225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10" descr="tri prism 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755650" y="2565400"/>
            <a:ext cx="3241675" cy="2449513"/>
          </a:xfr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81000"/>
            <a:ext cx="9144000" cy="1371600"/>
          </a:xfrm>
        </p:spPr>
        <p:txBody>
          <a:bodyPr/>
          <a:lstStyle/>
          <a:p>
            <a:pPr eaLnBrk="1" hangingPunct="1">
              <a:defRPr/>
            </a:pPr>
            <a:r>
              <a:rPr lang="mk-MK" altLang="en-US" dirty="0"/>
              <a:t>Која е оваа форма</a:t>
            </a:r>
            <a:r>
              <a:rPr lang="en-GB" altLang="en-US" dirty="0"/>
              <a:t>?</a:t>
            </a:r>
          </a:p>
        </p:txBody>
      </p:sp>
      <p:sp>
        <p:nvSpPr>
          <p:cNvPr id="10243" name="AutoShape 3" descr="Z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altLang="en-US"/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003800" y="1557338"/>
            <a:ext cx="3563938" cy="4486275"/>
            <a:chOff x="5003800" y="1556792"/>
            <a:chExt cx="3563937" cy="4486821"/>
          </a:xfrm>
        </p:grpSpPr>
        <p:sp>
          <p:nvSpPr>
            <p:cNvPr id="10246" name="AutoShape 6"/>
            <p:cNvSpPr>
              <a:spLocks noChangeArrowheads="1"/>
            </p:cNvSpPr>
            <p:nvPr/>
          </p:nvSpPr>
          <p:spPr bwMode="auto">
            <a:xfrm>
              <a:off x="6191250" y="1556792"/>
              <a:ext cx="2376487" cy="1512888"/>
            </a:xfrm>
            <a:prstGeom prst="wedgeEllipseCallout">
              <a:avLst>
                <a:gd name="adj1" fmla="val -43750"/>
                <a:gd name="adj2" fmla="val 70000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altLang="en-US"/>
            </a:p>
          </p:txBody>
        </p:sp>
        <p:sp>
          <p:nvSpPr>
            <p:cNvPr id="10247" name="Text Box 7"/>
            <p:cNvSpPr txBox="1">
              <a:spLocks noChangeArrowheads="1"/>
            </p:cNvSpPr>
            <p:nvPr/>
          </p:nvSpPr>
          <p:spPr bwMode="auto">
            <a:xfrm>
              <a:off x="6515893" y="1719511"/>
              <a:ext cx="1727200" cy="1200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mk-MK" altLang="en-US" sz="2400">
                  <a:solidFill>
                    <a:schemeClr val="bg2"/>
                  </a:solidFill>
                </a:rPr>
                <a:t>Ова е триаголна призма.</a:t>
              </a:r>
              <a:endParaRPr lang="en-GB" altLang="en-US" sz="2400">
                <a:solidFill>
                  <a:schemeClr val="bg2"/>
                </a:solidFill>
              </a:endParaRPr>
            </a:p>
          </p:txBody>
        </p:sp>
        <p:pic>
          <p:nvPicPr>
            <p:cNvPr id="10248" name="Picture 11" descr="imagesCAM0YG6W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003800" y="3500438"/>
              <a:ext cx="3024188" cy="2543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86</Words>
  <Application>Microsoft Office PowerPoint</Application>
  <PresentationFormat>On-screen Show (4:3)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Идентификување мрежи на 3Д форми</vt:lpstr>
      <vt:lpstr>Која е оваа форма?</vt:lpstr>
      <vt:lpstr>Која е оваа форма?</vt:lpstr>
      <vt:lpstr>Која е оваа форма?</vt:lpstr>
      <vt:lpstr>Која е оваа форма?</vt:lpstr>
      <vt:lpstr>Која е оваа форма?</vt:lpstr>
      <vt:lpstr>Која е оваа форма?</vt:lpstr>
      <vt:lpstr>Која е оваа форма?</vt:lpstr>
      <vt:lpstr>Која е оваа форма?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Идентификување мрежи на 3Д форми</dc:title>
  <dc:creator>d</dc:creator>
  <cp:lastModifiedBy>micko</cp:lastModifiedBy>
  <cp:revision>1</cp:revision>
  <dcterms:created xsi:type="dcterms:W3CDTF">2015-04-01T22:40:53Z</dcterms:created>
  <dcterms:modified xsi:type="dcterms:W3CDTF">2020-03-28T00:10:48Z</dcterms:modified>
</cp:coreProperties>
</file>