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2" r:id="rId1"/>
  </p:sldMasterIdLst>
  <p:sldIdLst>
    <p:sldId id="272" r:id="rId2"/>
    <p:sldId id="290" r:id="rId3"/>
    <p:sldId id="288" r:id="rId4"/>
    <p:sldId id="289" r:id="rId5"/>
    <p:sldId id="291" r:id="rId6"/>
  </p:sldIdLst>
  <p:sldSz cx="9906000" cy="6858000" type="A4"/>
  <p:notesSz cx="6858000" cy="9144000"/>
  <p:defaultTextStyle>
    <a:defPPr>
      <a:defRPr lang="mk-M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19" userDrawn="1">
          <p15:clr>
            <a:srgbClr val="A4A3A4"/>
          </p15:clr>
        </p15:guide>
        <p15:guide id="2" pos="60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F1529"/>
    <a:srgbClr val="E65069"/>
    <a:srgbClr val="A81830"/>
    <a:srgbClr val="249C91"/>
    <a:srgbClr val="EA761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68" d="100"/>
          <a:sy n="68" d="100"/>
        </p:scale>
        <p:origin x="1284" y="72"/>
      </p:cViewPr>
      <p:guideLst>
        <p:guide orient="horz" pos="2319"/>
        <p:guide pos="60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235FA-FDF4-42BE-A138-A7FEC0545D25}" type="datetimeFigureOut">
              <a:rPr lang="mk-MK" smtClean="0"/>
              <a:pPr/>
              <a:t>28.3.2020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CB776-3580-4EB7-86A4-778863E0BC6E}" type="slidenum">
              <a:rPr lang="mk-MK" smtClean="0"/>
              <a:pPr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2390271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235FA-FDF4-42BE-A138-A7FEC0545D25}" type="datetimeFigureOut">
              <a:rPr lang="mk-MK" smtClean="0"/>
              <a:pPr/>
              <a:t>28.3.2020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CB776-3580-4EB7-86A4-778863E0BC6E}" type="slidenum">
              <a:rPr lang="mk-MK" smtClean="0"/>
              <a:pPr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5282213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235FA-FDF4-42BE-A138-A7FEC0545D25}" type="datetimeFigureOut">
              <a:rPr lang="mk-MK" smtClean="0"/>
              <a:pPr/>
              <a:t>28.3.2020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CB776-3580-4EB7-86A4-778863E0BC6E}" type="slidenum">
              <a:rPr lang="mk-MK" smtClean="0"/>
              <a:pPr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871688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 userDrawn="1"/>
        </p:nvGrpSpPr>
        <p:grpSpPr>
          <a:xfrm>
            <a:off x="203200" y="275771"/>
            <a:ext cx="9642247" cy="6572048"/>
            <a:chOff x="203200" y="275771"/>
            <a:chExt cx="9642247" cy="6572048"/>
          </a:xfrm>
        </p:grpSpPr>
        <p:sp>
          <p:nvSpPr>
            <p:cNvPr id="5" name="Rectangle 4"/>
            <p:cNvSpPr/>
            <p:nvPr userDrawn="1"/>
          </p:nvSpPr>
          <p:spPr>
            <a:xfrm>
              <a:off x="203200" y="275771"/>
              <a:ext cx="9492343" cy="6357258"/>
            </a:xfrm>
            <a:prstGeom prst="rect">
              <a:avLst/>
            </a:prstGeom>
            <a:noFill/>
            <a:ln w="3175">
              <a:solidFill>
                <a:schemeClr val="tx1">
                  <a:lumMod val="50000"/>
                  <a:lumOff val="50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mk-MK"/>
            </a:p>
          </p:txBody>
        </p:sp>
        <p:sp>
          <p:nvSpPr>
            <p:cNvPr id="6" name="Rectangle 5"/>
            <p:cNvSpPr/>
            <p:nvPr userDrawn="1"/>
          </p:nvSpPr>
          <p:spPr>
            <a:xfrm>
              <a:off x="7254645" y="6274504"/>
              <a:ext cx="2590802" cy="57331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mk-MK"/>
            </a:p>
          </p:txBody>
        </p:sp>
        <p:pic>
          <p:nvPicPr>
            <p:cNvPr id="4" name="Picture 3"/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7315198" y="6387705"/>
              <a:ext cx="2469696" cy="45578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9973590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235FA-FDF4-42BE-A138-A7FEC0545D25}" type="datetimeFigureOut">
              <a:rPr lang="mk-MK" smtClean="0"/>
              <a:pPr/>
              <a:t>28.3.2020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CB776-3580-4EB7-86A4-778863E0BC6E}" type="slidenum">
              <a:rPr lang="mk-MK" smtClean="0"/>
              <a:pPr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24880768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235FA-FDF4-42BE-A138-A7FEC0545D25}" type="datetimeFigureOut">
              <a:rPr lang="mk-MK" smtClean="0"/>
              <a:pPr/>
              <a:t>28.3.2020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CB776-3580-4EB7-86A4-778863E0BC6E}" type="slidenum">
              <a:rPr lang="mk-MK" smtClean="0"/>
              <a:pPr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9015834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235FA-FDF4-42BE-A138-A7FEC0545D25}" type="datetimeFigureOut">
              <a:rPr lang="mk-MK" smtClean="0"/>
              <a:pPr/>
              <a:t>28.3.2020</a:t>
            </a:fld>
            <a:endParaRPr lang="mk-M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CB776-3580-4EB7-86A4-778863E0BC6E}" type="slidenum">
              <a:rPr lang="mk-MK" smtClean="0"/>
              <a:pPr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32401334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235FA-FDF4-42BE-A138-A7FEC0545D25}" type="datetimeFigureOut">
              <a:rPr lang="mk-MK" smtClean="0"/>
              <a:pPr/>
              <a:t>28.3.2020</a:t>
            </a:fld>
            <a:endParaRPr lang="mk-M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CB776-3580-4EB7-86A4-778863E0BC6E}" type="slidenum">
              <a:rPr lang="mk-MK" smtClean="0"/>
              <a:pPr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13680762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235FA-FDF4-42BE-A138-A7FEC0545D25}" type="datetimeFigureOut">
              <a:rPr lang="mk-MK" smtClean="0"/>
              <a:pPr/>
              <a:t>28.3.2020</a:t>
            </a:fld>
            <a:endParaRPr lang="mk-M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CB776-3580-4EB7-86A4-778863E0BC6E}" type="slidenum">
              <a:rPr lang="mk-MK" smtClean="0"/>
              <a:pPr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23529569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235FA-FDF4-42BE-A138-A7FEC0545D25}" type="datetimeFigureOut">
              <a:rPr lang="mk-MK" smtClean="0"/>
              <a:pPr/>
              <a:t>28.3.2020</a:t>
            </a:fld>
            <a:endParaRPr lang="mk-M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CB776-3580-4EB7-86A4-778863E0BC6E}" type="slidenum">
              <a:rPr lang="mk-MK" smtClean="0"/>
              <a:pPr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20988915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235FA-FDF4-42BE-A138-A7FEC0545D25}" type="datetimeFigureOut">
              <a:rPr lang="mk-MK" smtClean="0"/>
              <a:pPr/>
              <a:t>28.3.2020</a:t>
            </a:fld>
            <a:endParaRPr lang="mk-M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CB776-3580-4EB7-86A4-778863E0BC6E}" type="slidenum">
              <a:rPr lang="mk-MK" smtClean="0"/>
              <a:pPr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29956626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235FA-FDF4-42BE-A138-A7FEC0545D25}" type="datetimeFigureOut">
              <a:rPr lang="mk-MK" smtClean="0"/>
              <a:pPr/>
              <a:t>28.3.2020</a:t>
            </a:fld>
            <a:endParaRPr lang="mk-M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CB776-3580-4EB7-86A4-778863E0BC6E}" type="slidenum">
              <a:rPr lang="mk-MK" smtClean="0"/>
              <a:pPr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24656394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9235FA-FDF4-42BE-A138-A7FEC0545D25}" type="datetimeFigureOut">
              <a:rPr lang="mk-MK" smtClean="0"/>
              <a:pPr/>
              <a:t>28.3.2020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BCB776-3580-4EB7-86A4-778863E0BC6E}" type="slidenum">
              <a:rPr lang="mk-MK" smtClean="0"/>
              <a:pPr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18953345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/>
          <p:cNvSpPr txBox="1"/>
          <p:nvPr/>
        </p:nvSpPr>
        <p:spPr>
          <a:xfrm>
            <a:off x="2361844" y="2331884"/>
            <a:ext cx="5062603" cy="16158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mk-MK" sz="7200" dirty="0">
                <a:solidFill>
                  <a:srgbClr val="C00000"/>
                </a:solidFill>
                <a:latin typeface="Arial Narrow" panose="020B0606020202030204" pitchFamily="34" charset="0"/>
              </a:rPr>
              <a:t>ОПАСНОСТИ</a:t>
            </a:r>
            <a:endParaRPr lang="mk-MK" sz="9600" dirty="0">
              <a:solidFill>
                <a:srgbClr val="C00000"/>
              </a:solidFill>
              <a:latin typeface="Arial Narrow" panose="020B0606020202030204" pitchFamily="34" charset="0"/>
            </a:endParaRPr>
          </a:p>
          <a:p>
            <a:pPr algn="ctr"/>
            <a:r>
              <a:rPr lang="mk-MK" sz="2700" dirty="0">
                <a:solidFill>
                  <a:srgbClr val="C00000"/>
                </a:solidFill>
                <a:latin typeface="Arial Narrow" panose="020B0606020202030204" pitchFamily="34" charset="0"/>
              </a:rPr>
              <a:t>ТЕМА 2.2. ЕЛЕКТРИЧНА ЕНЕРГИЈА</a:t>
            </a:r>
          </a:p>
        </p:txBody>
      </p:sp>
    </p:spTree>
    <p:extLst>
      <p:ext uri="{BB962C8B-B14F-4D97-AF65-F5344CB8AC3E}">
        <p14:creationId xmlns:p14="http://schemas.microsoft.com/office/powerpoint/2010/main" val="30756704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876710" y="327546"/>
            <a:ext cx="5411196" cy="63047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29932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876710" y="327546"/>
            <a:ext cx="5411196" cy="6304765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430048" y="473839"/>
            <a:ext cx="1136850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mk-MK" dirty="0">
                <a:solidFill>
                  <a:srgbClr val="C00000"/>
                </a:solidFill>
                <a:latin typeface="Arial Narrow" panose="020B0606020202030204" pitchFamily="34" charset="0"/>
              </a:rPr>
              <a:t>РЕШЕНИЕ</a:t>
            </a:r>
            <a:endParaRPr lang="en-US" dirty="0">
              <a:solidFill>
                <a:srgbClr val="C00000"/>
              </a:solidFill>
              <a:latin typeface="Arial Narrow" panose="020B0606020202030204" pitchFamily="34" charset="0"/>
            </a:endParaRPr>
          </a:p>
          <a:p>
            <a:endParaRPr lang="en-US" dirty="0">
              <a:solidFill>
                <a:srgbClr val="C00000"/>
              </a:solidFill>
              <a:latin typeface="Arial Narrow" panose="020B0606020202030204" pitchFamily="34" charset="0"/>
            </a:endParaRPr>
          </a:p>
          <a:p>
            <a:endParaRPr lang="mk-MK" dirty="0"/>
          </a:p>
        </p:txBody>
      </p:sp>
      <p:sp>
        <p:nvSpPr>
          <p:cNvPr id="6" name="Oval 5"/>
          <p:cNvSpPr/>
          <p:nvPr/>
        </p:nvSpPr>
        <p:spPr>
          <a:xfrm>
            <a:off x="5704764" y="2497540"/>
            <a:ext cx="791570" cy="1183873"/>
          </a:xfrm>
          <a:prstGeom prst="ellipse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k-MK"/>
          </a:p>
        </p:txBody>
      </p:sp>
      <p:sp>
        <p:nvSpPr>
          <p:cNvPr id="7" name="Oval 6"/>
          <p:cNvSpPr/>
          <p:nvPr/>
        </p:nvSpPr>
        <p:spPr>
          <a:xfrm>
            <a:off x="5459105" y="3479928"/>
            <a:ext cx="1624084" cy="945288"/>
          </a:xfrm>
          <a:prstGeom prst="ellipse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k-MK"/>
          </a:p>
        </p:txBody>
      </p:sp>
      <p:sp>
        <p:nvSpPr>
          <p:cNvPr id="8" name="Oval 7"/>
          <p:cNvSpPr/>
          <p:nvPr/>
        </p:nvSpPr>
        <p:spPr>
          <a:xfrm>
            <a:off x="3121996" y="1397169"/>
            <a:ext cx="1136106" cy="2082759"/>
          </a:xfrm>
          <a:prstGeom prst="ellipse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k-MK"/>
          </a:p>
        </p:txBody>
      </p:sp>
      <p:sp>
        <p:nvSpPr>
          <p:cNvPr id="9" name="Oval 8"/>
          <p:cNvSpPr/>
          <p:nvPr/>
        </p:nvSpPr>
        <p:spPr>
          <a:xfrm>
            <a:off x="2628402" y="5663726"/>
            <a:ext cx="1535375" cy="680162"/>
          </a:xfrm>
          <a:prstGeom prst="ellipse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k-MK"/>
          </a:p>
        </p:txBody>
      </p:sp>
      <p:sp>
        <p:nvSpPr>
          <p:cNvPr id="10" name="Oval 9"/>
          <p:cNvSpPr/>
          <p:nvPr/>
        </p:nvSpPr>
        <p:spPr>
          <a:xfrm>
            <a:off x="4915468" y="6003807"/>
            <a:ext cx="1535375" cy="680162"/>
          </a:xfrm>
          <a:prstGeom prst="ellipse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k-MK"/>
          </a:p>
        </p:txBody>
      </p:sp>
      <p:sp>
        <p:nvSpPr>
          <p:cNvPr id="11" name="Oval 10"/>
          <p:cNvSpPr/>
          <p:nvPr/>
        </p:nvSpPr>
        <p:spPr>
          <a:xfrm>
            <a:off x="2709755" y="3681413"/>
            <a:ext cx="824482" cy="1231782"/>
          </a:xfrm>
          <a:prstGeom prst="ellipse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3031462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33751" t="9095" r="33942" b="15158"/>
          <a:stretch/>
        </p:blipFill>
        <p:spPr>
          <a:xfrm>
            <a:off x="2470246" y="300250"/>
            <a:ext cx="4886840" cy="64417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81015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33751" t="9095" r="33942" b="15158"/>
          <a:stretch/>
        </p:blipFill>
        <p:spPr>
          <a:xfrm>
            <a:off x="2470246" y="300250"/>
            <a:ext cx="4886840" cy="6441743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3493828" y="4735522"/>
            <a:ext cx="1351127" cy="887356"/>
          </a:xfrm>
          <a:prstGeom prst="ellipse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k-MK" dirty="0"/>
          </a:p>
        </p:txBody>
      </p:sp>
      <p:sp>
        <p:nvSpPr>
          <p:cNvPr id="6" name="Rectangle 5"/>
          <p:cNvSpPr/>
          <p:nvPr/>
        </p:nvSpPr>
        <p:spPr>
          <a:xfrm>
            <a:off x="430048" y="473839"/>
            <a:ext cx="1136850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mk-MK" dirty="0">
                <a:solidFill>
                  <a:srgbClr val="C00000"/>
                </a:solidFill>
                <a:latin typeface="Arial Narrow" panose="020B0606020202030204" pitchFamily="34" charset="0"/>
              </a:rPr>
              <a:t>РЕШЕНИЕ</a:t>
            </a:r>
            <a:endParaRPr lang="en-US" dirty="0">
              <a:solidFill>
                <a:srgbClr val="C00000"/>
              </a:solidFill>
              <a:latin typeface="Arial Narrow" panose="020B0606020202030204" pitchFamily="34" charset="0"/>
            </a:endParaRPr>
          </a:p>
          <a:p>
            <a:endParaRPr lang="en-US" dirty="0">
              <a:solidFill>
                <a:srgbClr val="C00000"/>
              </a:solidFill>
              <a:latin typeface="Arial Narrow" panose="020B0606020202030204" pitchFamily="34" charset="0"/>
            </a:endParaRPr>
          </a:p>
          <a:p>
            <a:endParaRPr lang="mk-MK" dirty="0"/>
          </a:p>
        </p:txBody>
      </p:sp>
      <p:sp>
        <p:nvSpPr>
          <p:cNvPr id="7" name="Oval 6"/>
          <p:cNvSpPr/>
          <p:nvPr/>
        </p:nvSpPr>
        <p:spPr>
          <a:xfrm>
            <a:off x="2718181" y="3119871"/>
            <a:ext cx="1075898" cy="993071"/>
          </a:xfrm>
          <a:prstGeom prst="ellipse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k-MK" dirty="0"/>
          </a:p>
        </p:txBody>
      </p:sp>
      <p:sp>
        <p:nvSpPr>
          <p:cNvPr id="8" name="Oval 7"/>
          <p:cNvSpPr/>
          <p:nvPr/>
        </p:nvSpPr>
        <p:spPr>
          <a:xfrm>
            <a:off x="2499818" y="1397169"/>
            <a:ext cx="1075898" cy="993071"/>
          </a:xfrm>
          <a:prstGeom prst="ellipse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k-MK" dirty="0"/>
          </a:p>
        </p:txBody>
      </p:sp>
      <p:sp>
        <p:nvSpPr>
          <p:cNvPr id="9" name="Oval 8"/>
          <p:cNvSpPr/>
          <p:nvPr/>
        </p:nvSpPr>
        <p:spPr>
          <a:xfrm>
            <a:off x="4220724" y="1486576"/>
            <a:ext cx="624231" cy="663643"/>
          </a:xfrm>
          <a:prstGeom prst="ellipse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k-MK" dirty="0"/>
          </a:p>
        </p:txBody>
      </p:sp>
      <p:sp>
        <p:nvSpPr>
          <p:cNvPr id="10" name="Oval 9"/>
          <p:cNvSpPr/>
          <p:nvPr/>
        </p:nvSpPr>
        <p:spPr>
          <a:xfrm>
            <a:off x="4842169" y="1397169"/>
            <a:ext cx="1258380" cy="753050"/>
          </a:xfrm>
          <a:prstGeom prst="ellipse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k-MK" dirty="0"/>
          </a:p>
        </p:txBody>
      </p:sp>
      <p:sp>
        <p:nvSpPr>
          <p:cNvPr id="11" name="Oval 10"/>
          <p:cNvSpPr/>
          <p:nvPr/>
        </p:nvSpPr>
        <p:spPr>
          <a:xfrm>
            <a:off x="6128278" y="1517179"/>
            <a:ext cx="875619" cy="734702"/>
          </a:xfrm>
          <a:prstGeom prst="ellipse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k-MK" dirty="0"/>
          </a:p>
        </p:txBody>
      </p:sp>
      <p:sp>
        <p:nvSpPr>
          <p:cNvPr id="12" name="Oval 11"/>
          <p:cNvSpPr/>
          <p:nvPr/>
        </p:nvSpPr>
        <p:spPr>
          <a:xfrm>
            <a:off x="4022865" y="3127046"/>
            <a:ext cx="954643" cy="1319060"/>
          </a:xfrm>
          <a:prstGeom prst="ellipse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k-MK" dirty="0"/>
          </a:p>
        </p:txBody>
      </p:sp>
      <p:sp>
        <p:nvSpPr>
          <p:cNvPr id="13" name="Oval 12"/>
          <p:cNvSpPr/>
          <p:nvPr/>
        </p:nvSpPr>
        <p:spPr>
          <a:xfrm>
            <a:off x="4918263" y="3585512"/>
            <a:ext cx="1001197" cy="645294"/>
          </a:xfrm>
          <a:prstGeom prst="ellipse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k-MK" dirty="0"/>
          </a:p>
        </p:txBody>
      </p:sp>
      <p:sp>
        <p:nvSpPr>
          <p:cNvPr id="14" name="Oval 13"/>
          <p:cNvSpPr/>
          <p:nvPr/>
        </p:nvSpPr>
        <p:spPr>
          <a:xfrm>
            <a:off x="3615267" y="841282"/>
            <a:ext cx="1001197" cy="645294"/>
          </a:xfrm>
          <a:prstGeom prst="ellipse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k-MK" dirty="0"/>
          </a:p>
        </p:txBody>
      </p:sp>
      <p:sp>
        <p:nvSpPr>
          <p:cNvPr id="15" name="Oval 14"/>
          <p:cNvSpPr/>
          <p:nvPr/>
        </p:nvSpPr>
        <p:spPr>
          <a:xfrm>
            <a:off x="4981051" y="968991"/>
            <a:ext cx="538761" cy="544366"/>
          </a:xfrm>
          <a:prstGeom prst="ellipse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k-MK" dirty="0"/>
          </a:p>
        </p:txBody>
      </p:sp>
      <p:sp>
        <p:nvSpPr>
          <p:cNvPr id="16" name="Oval 15"/>
          <p:cNvSpPr/>
          <p:nvPr/>
        </p:nvSpPr>
        <p:spPr>
          <a:xfrm>
            <a:off x="3681963" y="2286089"/>
            <a:ext cx="1160206" cy="509424"/>
          </a:xfrm>
          <a:prstGeom prst="ellipse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k-MK" dirty="0"/>
          </a:p>
        </p:txBody>
      </p:sp>
    </p:spTree>
    <p:extLst>
      <p:ext uri="{BB962C8B-B14F-4D97-AF65-F5344CB8AC3E}">
        <p14:creationId xmlns:p14="http://schemas.microsoft.com/office/powerpoint/2010/main" val="1831413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4000"/>
                            </p:stCondLst>
                            <p:childTnLst>
                              <p:par>
                                <p:cTn id="33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6000"/>
                            </p:stCondLst>
                            <p:childTnLst>
                              <p:par>
                                <p:cTn id="37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8000"/>
                            </p:stCondLst>
                            <p:childTnLst>
                              <p:par>
                                <p:cTn id="41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0"/>
                            </p:stCondLst>
                            <p:childTnLst>
                              <p:par>
                                <p:cTn id="4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8</Words>
  <Application>Microsoft Office PowerPoint</Application>
  <PresentationFormat>A4 Paper (210x297 mm)</PresentationFormat>
  <Paragraphs>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Arial Narrow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2014-12-11T08:59:38Z</dcterms:created>
  <dcterms:modified xsi:type="dcterms:W3CDTF">2020-03-28T00:12:44Z</dcterms:modified>
</cp:coreProperties>
</file>