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72" r:id="rId2"/>
    <p:sldId id="290" r:id="rId3"/>
    <p:sldId id="288" r:id="rId4"/>
    <p:sldId id="289" r:id="rId5"/>
    <p:sldId id="291" r:id="rId6"/>
  </p:sldIdLst>
  <p:sldSz cx="9906000" cy="6858000" type="A4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19" userDrawn="1">
          <p15:clr>
            <a:srgbClr val="A4A3A4"/>
          </p15:clr>
        </p15:guide>
        <p15:guide id="2" pos="6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1529"/>
    <a:srgbClr val="E65069"/>
    <a:srgbClr val="A81830"/>
    <a:srgbClr val="249C91"/>
    <a:srgbClr val="EA7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284" y="72"/>
      </p:cViewPr>
      <p:guideLst>
        <p:guide orient="horz" pos="2319"/>
        <p:guide pos="6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3902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52822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87168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203200" y="275771"/>
            <a:ext cx="9642247" cy="6572048"/>
            <a:chOff x="203200" y="275771"/>
            <a:chExt cx="9642247" cy="6572048"/>
          </a:xfrm>
        </p:grpSpPr>
        <p:sp>
          <p:nvSpPr>
            <p:cNvPr id="5" name="Rectangle 4"/>
            <p:cNvSpPr/>
            <p:nvPr userDrawn="1"/>
          </p:nvSpPr>
          <p:spPr>
            <a:xfrm>
              <a:off x="203200" y="275771"/>
              <a:ext cx="9492343" cy="6357258"/>
            </a:xfrm>
            <a:prstGeom prst="rect">
              <a:avLst/>
            </a:pr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mk-MK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7254645" y="6274504"/>
              <a:ext cx="2590802" cy="5733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mk-MK"/>
            </a:p>
          </p:txBody>
        </p:sp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7315198" y="6387705"/>
              <a:ext cx="2469696" cy="4557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735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48807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90158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240133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368076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352956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09889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995662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35FA-FDF4-42BE-A138-A7FEC0545D25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46563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235FA-FDF4-42BE-A138-A7FEC0545D25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CB776-3580-4EB7-86A4-778863E0BC6E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89533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361844" y="2331884"/>
            <a:ext cx="5062603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mk-MK" sz="7200" dirty="0">
                <a:solidFill>
                  <a:srgbClr val="C00000"/>
                </a:solidFill>
                <a:latin typeface="Arial Narrow" panose="020B0606020202030204" pitchFamily="34" charset="0"/>
              </a:rPr>
              <a:t>ОПАСНОСТИ</a:t>
            </a:r>
            <a:endParaRPr lang="mk-MK" sz="9600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mk-MK" sz="2700" dirty="0">
                <a:solidFill>
                  <a:srgbClr val="C00000"/>
                </a:solidFill>
                <a:latin typeface="Arial Narrow" panose="020B0606020202030204" pitchFamily="34" charset="0"/>
              </a:rPr>
              <a:t>ТЕМА 2.2. ЕЛЕКТРИЧНА ЕНЕРГИЈА</a:t>
            </a:r>
          </a:p>
        </p:txBody>
      </p:sp>
    </p:spTree>
    <p:extLst>
      <p:ext uri="{BB962C8B-B14F-4D97-AF65-F5344CB8AC3E}">
        <p14:creationId xmlns:p14="http://schemas.microsoft.com/office/powerpoint/2010/main" val="3075670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76710" y="327546"/>
            <a:ext cx="5411196" cy="630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993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76710" y="327546"/>
            <a:ext cx="5411196" cy="630476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0048" y="473839"/>
            <a:ext cx="11368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k-MK" dirty="0">
                <a:solidFill>
                  <a:srgbClr val="C00000"/>
                </a:solidFill>
                <a:latin typeface="Arial Narrow" panose="020B0606020202030204" pitchFamily="34" charset="0"/>
              </a:rPr>
              <a:t>РЕШЕНИЕ</a:t>
            </a:r>
            <a:endParaRPr lang="en-US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endParaRPr lang="en-US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endParaRPr lang="mk-MK" dirty="0"/>
          </a:p>
        </p:txBody>
      </p:sp>
      <p:sp>
        <p:nvSpPr>
          <p:cNvPr id="6" name="Oval 5"/>
          <p:cNvSpPr/>
          <p:nvPr/>
        </p:nvSpPr>
        <p:spPr>
          <a:xfrm>
            <a:off x="5704764" y="2497540"/>
            <a:ext cx="791570" cy="1183873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7" name="Oval 6"/>
          <p:cNvSpPr/>
          <p:nvPr/>
        </p:nvSpPr>
        <p:spPr>
          <a:xfrm>
            <a:off x="5459105" y="3479928"/>
            <a:ext cx="1624084" cy="945288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8" name="Oval 7"/>
          <p:cNvSpPr/>
          <p:nvPr/>
        </p:nvSpPr>
        <p:spPr>
          <a:xfrm>
            <a:off x="3121996" y="1397169"/>
            <a:ext cx="1136106" cy="2082759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9" name="Oval 8"/>
          <p:cNvSpPr/>
          <p:nvPr/>
        </p:nvSpPr>
        <p:spPr>
          <a:xfrm>
            <a:off x="2628402" y="5663726"/>
            <a:ext cx="1535375" cy="68016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0" name="Oval 9"/>
          <p:cNvSpPr/>
          <p:nvPr/>
        </p:nvSpPr>
        <p:spPr>
          <a:xfrm>
            <a:off x="4915468" y="6003807"/>
            <a:ext cx="1535375" cy="68016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1" name="Oval 10"/>
          <p:cNvSpPr/>
          <p:nvPr/>
        </p:nvSpPr>
        <p:spPr>
          <a:xfrm>
            <a:off x="2709755" y="3681413"/>
            <a:ext cx="824482" cy="123178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03146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3751" t="9095" r="33942" b="15158"/>
          <a:stretch/>
        </p:blipFill>
        <p:spPr>
          <a:xfrm>
            <a:off x="2470246" y="300250"/>
            <a:ext cx="4886840" cy="644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101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3751" t="9095" r="33942" b="15158"/>
          <a:stretch/>
        </p:blipFill>
        <p:spPr>
          <a:xfrm>
            <a:off x="2470246" y="300250"/>
            <a:ext cx="4886840" cy="6441743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493828" y="4735522"/>
            <a:ext cx="1351127" cy="887356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dirty="0"/>
          </a:p>
        </p:txBody>
      </p:sp>
      <p:sp>
        <p:nvSpPr>
          <p:cNvPr id="6" name="Rectangle 5"/>
          <p:cNvSpPr/>
          <p:nvPr/>
        </p:nvSpPr>
        <p:spPr>
          <a:xfrm>
            <a:off x="430048" y="473839"/>
            <a:ext cx="11368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k-MK" dirty="0">
                <a:solidFill>
                  <a:srgbClr val="C00000"/>
                </a:solidFill>
                <a:latin typeface="Arial Narrow" panose="020B0606020202030204" pitchFamily="34" charset="0"/>
              </a:rPr>
              <a:t>РЕШЕНИЕ</a:t>
            </a:r>
            <a:endParaRPr lang="en-US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endParaRPr lang="en-US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endParaRPr lang="mk-MK" dirty="0"/>
          </a:p>
        </p:txBody>
      </p:sp>
      <p:sp>
        <p:nvSpPr>
          <p:cNvPr id="7" name="Oval 6"/>
          <p:cNvSpPr/>
          <p:nvPr/>
        </p:nvSpPr>
        <p:spPr>
          <a:xfrm>
            <a:off x="2718181" y="3119871"/>
            <a:ext cx="1075898" cy="99307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dirty="0"/>
          </a:p>
        </p:txBody>
      </p:sp>
      <p:sp>
        <p:nvSpPr>
          <p:cNvPr id="8" name="Oval 7"/>
          <p:cNvSpPr/>
          <p:nvPr/>
        </p:nvSpPr>
        <p:spPr>
          <a:xfrm>
            <a:off x="2499818" y="1397169"/>
            <a:ext cx="1075898" cy="99307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dirty="0"/>
          </a:p>
        </p:txBody>
      </p:sp>
      <p:sp>
        <p:nvSpPr>
          <p:cNvPr id="9" name="Oval 8"/>
          <p:cNvSpPr/>
          <p:nvPr/>
        </p:nvSpPr>
        <p:spPr>
          <a:xfrm>
            <a:off x="4220724" y="1486576"/>
            <a:ext cx="624231" cy="663643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dirty="0"/>
          </a:p>
        </p:txBody>
      </p:sp>
      <p:sp>
        <p:nvSpPr>
          <p:cNvPr id="10" name="Oval 9"/>
          <p:cNvSpPr/>
          <p:nvPr/>
        </p:nvSpPr>
        <p:spPr>
          <a:xfrm>
            <a:off x="4842169" y="1397169"/>
            <a:ext cx="1258380" cy="75305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dirty="0"/>
          </a:p>
        </p:txBody>
      </p:sp>
      <p:sp>
        <p:nvSpPr>
          <p:cNvPr id="11" name="Oval 10"/>
          <p:cNvSpPr/>
          <p:nvPr/>
        </p:nvSpPr>
        <p:spPr>
          <a:xfrm>
            <a:off x="6128278" y="1517179"/>
            <a:ext cx="875619" cy="73470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dirty="0"/>
          </a:p>
        </p:txBody>
      </p:sp>
      <p:sp>
        <p:nvSpPr>
          <p:cNvPr id="12" name="Oval 11"/>
          <p:cNvSpPr/>
          <p:nvPr/>
        </p:nvSpPr>
        <p:spPr>
          <a:xfrm>
            <a:off x="4022865" y="3127046"/>
            <a:ext cx="954643" cy="131906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dirty="0"/>
          </a:p>
        </p:txBody>
      </p:sp>
      <p:sp>
        <p:nvSpPr>
          <p:cNvPr id="13" name="Oval 12"/>
          <p:cNvSpPr/>
          <p:nvPr/>
        </p:nvSpPr>
        <p:spPr>
          <a:xfrm>
            <a:off x="4918263" y="3585512"/>
            <a:ext cx="1001197" cy="64529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dirty="0"/>
          </a:p>
        </p:txBody>
      </p:sp>
      <p:sp>
        <p:nvSpPr>
          <p:cNvPr id="14" name="Oval 13"/>
          <p:cNvSpPr/>
          <p:nvPr/>
        </p:nvSpPr>
        <p:spPr>
          <a:xfrm>
            <a:off x="3615267" y="841282"/>
            <a:ext cx="1001197" cy="64529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dirty="0"/>
          </a:p>
        </p:txBody>
      </p:sp>
      <p:sp>
        <p:nvSpPr>
          <p:cNvPr id="15" name="Oval 14"/>
          <p:cNvSpPr/>
          <p:nvPr/>
        </p:nvSpPr>
        <p:spPr>
          <a:xfrm>
            <a:off x="4981051" y="968991"/>
            <a:ext cx="538761" cy="544366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dirty="0"/>
          </a:p>
        </p:txBody>
      </p:sp>
      <p:sp>
        <p:nvSpPr>
          <p:cNvPr id="16" name="Oval 15"/>
          <p:cNvSpPr/>
          <p:nvPr/>
        </p:nvSpPr>
        <p:spPr>
          <a:xfrm>
            <a:off x="3681963" y="2286089"/>
            <a:ext cx="1160206" cy="50942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183141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</Words>
  <Application>Microsoft Office PowerPoint</Application>
  <PresentationFormat>A4 Paper (210x297 mm)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2014-12-11T08:59:38Z</dcterms:created>
  <dcterms:modified xsi:type="dcterms:W3CDTF">2020-03-28T00:12:44Z</dcterms:modified>
</cp:coreProperties>
</file>