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9" r:id="rId3"/>
    <p:sldId id="258" r:id="rId4"/>
    <p:sldId id="256" r:id="rId5"/>
    <p:sldId id="257" r:id="rId6"/>
    <p:sldId id="260" r:id="rId7"/>
    <p:sldId id="261" r:id="rId8"/>
    <p:sldId id="262" r:id="rId9"/>
    <p:sldId id="263" r:id="rId10"/>
    <p:sldId id="266" r:id="rId11"/>
    <p:sldId id="264" r:id="rId12"/>
    <p:sldId id="269" r:id="rId13"/>
    <p:sldId id="265" r:id="rId14"/>
    <p:sldId id="267" r:id="rId15"/>
    <p:sldId id="27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5544-C06C-44A1-94CD-3418A13198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3EC6C-43AC-43CC-B52A-81E74D49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9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3EC6C-43AC-43CC-B52A-81E74D49D05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F47B-4BEC-4727-921D-AE8141956F3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0AF3-2918-40D6-B315-6259F2ABB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F47B-4BEC-4727-921D-AE8141956F3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0AF3-2918-40D6-B315-6259F2ABB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F47B-4BEC-4727-921D-AE8141956F3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0AF3-2918-40D6-B315-6259F2ABB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F47B-4BEC-4727-921D-AE8141956F3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0AF3-2918-40D6-B315-6259F2ABB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F47B-4BEC-4727-921D-AE8141956F3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0AF3-2918-40D6-B315-6259F2ABB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F47B-4BEC-4727-921D-AE8141956F3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0AF3-2918-40D6-B315-6259F2ABB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F47B-4BEC-4727-921D-AE8141956F3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0AF3-2918-40D6-B315-6259F2ABB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F47B-4BEC-4727-921D-AE8141956F3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0AF3-2918-40D6-B315-6259F2ABB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F47B-4BEC-4727-921D-AE8141956F3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0AF3-2918-40D6-B315-6259F2ABB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F47B-4BEC-4727-921D-AE8141956F3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0AF3-2918-40D6-B315-6259F2ABB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F47B-4BEC-4727-921D-AE8141956F3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0AF3-2918-40D6-B315-6259F2ABB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EF47B-4BEC-4727-921D-AE8141956F3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0AF3-2918-40D6-B315-6259F2ABBF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0"/>
            <a:ext cx="65344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Transportation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Hidden Picture Game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5638800"/>
            <a:ext cx="16521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By: Sri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Irawati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587782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066800" y="9906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410200" y="10668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581400" y="990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257800" y="22098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914400" y="25146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2667000" y="22860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1295400" y="38862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581400" y="37338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638800" y="37338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65532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Inline skate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35329"/>
            <a:ext cx="4819651" cy="47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066800" y="9906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410200" y="10668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581400" y="990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562600" y="22860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685800" y="29718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2667000" y="22860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1295400" y="38862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581400" y="37338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638800" y="37338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46482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moped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659372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066800" y="9906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410200" y="10668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581400" y="990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105400" y="25146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762000" y="26670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2667000" y="22860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914400" y="37338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276600" y="38862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257800" y="38100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67056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AEROPLANE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0200"/>
            <a:ext cx="629825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066800" y="9906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410200" y="10668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581400" y="990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257800" y="22098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609600" y="25146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2667000" y="22860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1295400" y="38862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581400" y="37338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638800" y="37338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29718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Truck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33796"/>
            <a:ext cx="3513043" cy="480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066800" y="9906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410200" y="10668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581400" y="990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257800" y="22098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762000" y="26670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2667000" y="22860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1295400" y="38862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581400" y="37338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638800" y="37338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40386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Rocket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66736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990600" y="15240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562600" y="16002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581400" y="990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867400" y="25146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1676400" y="24384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3657600" y="23622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1371600" y="32766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200400" y="38100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486400" y="38862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64008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Motorboat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858000" cy="441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066800" y="9906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410200" y="10668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581400" y="990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486400" y="24384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762000" y="26670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2667000" y="22860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914400" y="37338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124200" y="37338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257800" y="38100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60960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Submarine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07307"/>
            <a:ext cx="5608071" cy="500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143000" y="8382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562600" y="7620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733800" y="609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486400" y="24384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914400" y="24384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3124200" y="22098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762000" y="38862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048000" y="38100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334000" y="35814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70104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Paddle boat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1219200"/>
            <a:ext cx="71868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143000" y="8382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562600" y="7620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733800" y="609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486400" y="24384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1524000" y="22860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3124200" y="22098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762000" y="38862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048000" y="38100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334000" y="35814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54864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helicopter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045" y="1295400"/>
            <a:ext cx="649546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143000" y="8382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3276600" y="8382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miley Face 19"/>
          <p:cNvSpPr/>
          <p:nvPr/>
        </p:nvSpPr>
        <p:spPr>
          <a:xfrm>
            <a:off x="5257800" y="9144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181600" y="24384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1143000" y="20574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3124200" y="2286000"/>
            <a:ext cx="28194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24" name="Smiley Face 23"/>
          <p:cNvSpPr/>
          <p:nvPr/>
        </p:nvSpPr>
        <p:spPr>
          <a:xfrm>
            <a:off x="762000" y="38862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048000" y="38100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257800" y="37338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8600" y="228600"/>
            <a:ext cx="3048000" cy="2400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5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Car</a:t>
            </a:r>
            <a:endParaRPr lang="en-US" sz="15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build="allAtOnce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488" y="1600201"/>
            <a:ext cx="682225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143000" y="8382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562600" y="7620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733800" y="609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181600" y="24384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1295400" y="20574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3124200" y="22098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762000" y="38862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048000" y="38100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257800" y="37338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3733800" cy="2400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5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Bus</a:t>
            </a:r>
            <a:endParaRPr lang="en-US" sz="15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6696"/>
            <a:ext cx="6888068" cy="46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143000" y="8382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562600" y="7620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733800" y="609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486400" y="24384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1066800" y="25146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3124200" y="22098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762000" y="38862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276600" y="38100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486400" y="36576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70104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Motorbike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77186"/>
            <a:ext cx="6004984" cy="502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371600" y="6858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181600" y="9906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581400" y="7620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410200" y="25908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1219200" y="19050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3352800" y="23622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1066800" y="35052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2971800" y="39624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4953000" y="40386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0"/>
            <a:ext cx="80772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Mountain bike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174" y="1514475"/>
            <a:ext cx="7134225" cy="384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066800" y="9906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410200" y="10668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581400" y="990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562600" y="22860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457200" y="26670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2667000" y="22860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1295400" y="38862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581400" y="37338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638800" y="37338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38100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yacht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724294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1066800" y="990600"/>
            <a:ext cx="2895600" cy="2362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410200" y="1066800"/>
            <a:ext cx="2895600" cy="23622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3581400" y="990600"/>
            <a:ext cx="2895600" cy="2362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562600" y="2286000"/>
            <a:ext cx="2895600" cy="2362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457200" y="2667000"/>
            <a:ext cx="2895600" cy="2362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2667000" y="2286000"/>
            <a:ext cx="2895600" cy="23622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1295400" y="3886200"/>
            <a:ext cx="2895600" cy="2362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581400" y="3733800"/>
            <a:ext cx="2895600" cy="23622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638800" y="3733800"/>
            <a:ext cx="2895600" cy="23622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38100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canoe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27</Words>
  <Application>Microsoft Office PowerPoint</Application>
  <PresentationFormat>On-screen Show (4:3)</PresentationFormat>
  <Paragraphs>19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ira</dc:creator>
  <cp:lastModifiedBy>Damjan Bogdanovski</cp:lastModifiedBy>
  <cp:revision>18</cp:revision>
  <dcterms:created xsi:type="dcterms:W3CDTF">2015-09-09T03:17:42Z</dcterms:created>
  <dcterms:modified xsi:type="dcterms:W3CDTF">2020-03-27T11:34:47Z</dcterms:modified>
</cp:coreProperties>
</file>