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0741275-79B0-4939-85A6-7D09C5A1977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DB5B320-11EE-43D1-8901-1E8FF89185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/>
              <a:t>Наставен матерјал по англиски за периодот 30.03 – </a:t>
            </a:r>
            <a:r>
              <a:rPr lang="mk-MK" dirty="0" smtClean="0"/>
              <a:t>03.04.2020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9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sz="2800" dirty="0"/>
              <a:t>Почитувани родители, </a:t>
            </a:r>
            <a:endParaRPr lang="en-US" sz="2800" dirty="0" smtClean="0"/>
          </a:p>
          <a:p>
            <a:r>
              <a:rPr lang="mk-MK" sz="2800" dirty="0" smtClean="0"/>
              <a:t>на </a:t>
            </a:r>
            <a:r>
              <a:rPr lang="mk-MK" sz="2800" dirty="0"/>
              <a:t>платформата ЕДУИНО сеуште </a:t>
            </a:r>
            <a:r>
              <a:rPr lang="mk-MK" sz="2800" dirty="0" smtClean="0"/>
              <a:t>нема</a:t>
            </a:r>
            <a:r>
              <a:rPr lang="en-US" sz="2800" smtClean="0"/>
              <a:t> </a:t>
            </a:r>
            <a:r>
              <a:rPr lang="mk-MK" sz="2800" smtClean="0"/>
              <a:t>снимени </a:t>
            </a:r>
            <a:r>
              <a:rPr lang="mk-MK" sz="2800" dirty="0"/>
              <a:t>матерјали по англиски јазик кои ни се потребни за наставата, па затоа продолжуваме на истиот начин.</a:t>
            </a:r>
          </a:p>
          <a:p>
            <a:r>
              <a:rPr lang="mk-MK" sz="2800" dirty="0"/>
              <a:t>Поздрав, Благица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0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1</a:t>
            </a:r>
            <a:r>
              <a:rPr lang="mk-MK" sz="2800" dirty="0"/>
              <a:t>. </a:t>
            </a:r>
            <a:r>
              <a:rPr lang="en-US" sz="2800" dirty="0" smtClean="0"/>
              <a:t>Read the story Red </a:t>
            </a:r>
            <a:r>
              <a:rPr lang="en-US" sz="2800" dirty="0"/>
              <a:t>snake </a:t>
            </a:r>
            <a:r>
              <a:rPr lang="en-US" sz="2800" dirty="0" smtClean="0"/>
              <a:t>in your books on p</a:t>
            </a:r>
            <a:r>
              <a:rPr lang="mk-MK" sz="2800" dirty="0" smtClean="0"/>
              <a:t>. </a:t>
            </a:r>
            <a:r>
              <a:rPr lang="mk-MK" sz="2800" dirty="0"/>
              <a:t>88 </a:t>
            </a:r>
            <a:r>
              <a:rPr lang="en-US" sz="2800" dirty="0" smtClean="0"/>
              <a:t>and complete the worksheet</a:t>
            </a:r>
            <a:r>
              <a:rPr lang="mk-MK" sz="2800" dirty="0" smtClean="0"/>
              <a:t>.</a:t>
            </a:r>
            <a:endParaRPr lang="mk-MK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197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k-MK" dirty="0" smtClean="0"/>
              <a:t>1. </a:t>
            </a:r>
            <a:r>
              <a:rPr lang="en-US" sz="2400" dirty="0" smtClean="0"/>
              <a:t>Read the dialogue on p</a:t>
            </a:r>
            <a:r>
              <a:rPr lang="mk-MK" sz="2400" dirty="0" smtClean="0"/>
              <a:t>.64</a:t>
            </a:r>
            <a:r>
              <a:rPr lang="mk-MK" sz="2400" dirty="0"/>
              <a:t>. </a:t>
            </a:r>
            <a:r>
              <a:rPr lang="en-US" sz="2400" dirty="0" smtClean="0"/>
              <a:t>Copy the sentences from </a:t>
            </a:r>
            <a:r>
              <a:rPr lang="en-US" sz="2400" dirty="0" smtClean="0"/>
              <a:t>activity two </a:t>
            </a:r>
            <a:r>
              <a:rPr lang="en-US" sz="2400" dirty="0" smtClean="0"/>
              <a:t>in your notebook and write the name of the person saying it. </a:t>
            </a:r>
            <a:endParaRPr lang="mk-M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1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ways of travelling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592" y="1124744"/>
            <a:ext cx="3200400" cy="54864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BY + </a:t>
            </a:r>
            <a:r>
              <a:rPr lang="en-US" b="1" dirty="0" err="1" smtClean="0">
                <a:solidFill>
                  <a:schemeClr val="accent2"/>
                </a:solidFill>
              </a:rPr>
              <a:t>Prevozno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sredstvo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car </a:t>
            </a:r>
          </a:p>
          <a:p>
            <a:r>
              <a:rPr lang="en-US" dirty="0"/>
              <a:t>I 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bus</a:t>
            </a:r>
          </a:p>
          <a:p>
            <a:r>
              <a:rPr lang="en-US" dirty="0"/>
              <a:t>I 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train</a:t>
            </a:r>
          </a:p>
          <a:p>
            <a:r>
              <a:rPr lang="en-US" dirty="0"/>
              <a:t>I 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underground</a:t>
            </a:r>
          </a:p>
          <a:p>
            <a:r>
              <a:rPr lang="en-US" dirty="0"/>
              <a:t>I 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boat</a:t>
            </a:r>
          </a:p>
          <a:p>
            <a:r>
              <a:rPr lang="en-US" dirty="0"/>
              <a:t>I go </a:t>
            </a:r>
            <a:r>
              <a:rPr lang="en-US" dirty="0">
                <a:solidFill>
                  <a:schemeClr val="accent2"/>
                </a:solidFill>
              </a:rPr>
              <a:t>by</a:t>
            </a:r>
            <a:r>
              <a:rPr lang="en-US" dirty="0"/>
              <a:t> bike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chemeClr val="accent2"/>
                </a:solidFill>
              </a:rPr>
              <a:t>On</a:t>
            </a:r>
            <a:r>
              <a:rPr lang="en-US" dirty="0" smtClean="0"/>
              <a:t> foot  </a:t>
            </a:r>
            <a:r>
              <a:rPr lang="en-US" sz="2000" dirty="0" err="1" smtClean="0"/>
              <a:t>odam</a:t>
            </a:r>
            <a:r>
              <a:rPr lang="en-US" sz="2000" dirty="0" smtClean="0"/>
              <a:t> </a:t>
            </a:r>
            <a:r>
              <a:rPr lang="en-US" sz="2000" dirty="0" err="1" smtClean="0"/>
              <a:t>peshki</a:t>
            </a:r>
            <a:endParaRPr lang="en-US" sz="2000" dirty="0" smtClean="0"/>
          </a:p>
          <a:p>
            <a:r>
              <a:rPr lang="en-US" sz="2000" dirty="0" smtClean="0"/>
              <a:t>I Walk - </a:t>
            </a:r>
            <a:r>
              <a:rPr lang="en-US" sz="2000" dirty="0" err="1"/>
              <a:t>odam</a:t>
            </a:r>
            <a:r>
              <a:rPr lang="en-US" sz="2000" dirty="0"/>
              <a:t> </a:t>
            </a:r>
            <a:r>
              <a:rPr lang="en-US" sz="2000" dirty="0" err="1"/>
              <a:t>peshki</a:t>
            </a:r>
            <a:endParaRPr lang="en-US" sz="2000" dirty="0"/>
          </a:p>
          <a:p>
            <a:r>
              <a:rPr lang="en-US" sz="2000" dirty="0" smtClean="0"/>
              <a:t>I cycle – </a:t>
            </a:r>
            <a:r>
              <a:rPr lang="en-US" sz="2000" dirty="0" err="1" smtClean="0"/>
              <a:t>odam</a:t>
            </a:r>
            <a:r>
              <a:rPr lang="en-US" sz="2000" dirty="0" smtClean="0"/>
              <a:t> so </a:t>
            </a:r>
            <a:r>
              <a:rPr lang="en-US" sz="2000" dirty="0" err="1" smtClean="0"/>
              <a:t>velosiped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973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About travel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</a:rPr>
              <a:t>How do you get to school?</a:t>
            </a:r>
          </a:p>
          <a:p>
            <a:pPr marL="0" indent="0"/>
            <a:r>
              <a:rPr lang="en-US" sz="2400" dirty="0" smtClean="0"/>
              <a:t>I go by car/ by bus. Or</a:t>
            </a:r>
          </a:p>
          <a:p>
            <a:pPr marL="0" indent="0"/>
            <a:r>
              <a:rPr lang="en-US" sz="2400" dirty="0" smtClean="0"/>
              <a:t>I walk to school.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 smtClean="0"/>
              <a:t>2. </a:t>
            </a:r>
            <a:r>
              <a:rPr lang="en-US" sz="2400" dirty="0" smtClean="0">
                <a:solidFill>
                  <a:schemeClr val="accent2"/>
                </a:solidFill>
              </a:rPr>
              <a:t>How long does it take </a:t>
            </a:r>
            <a:r>
              <a:rPr lang="en-US" sz="2400" dirty="0" smtClean="0"/>
              <a:t>you? – </a:t>
            </a:r>
            <a:r>
              <a:rPr lang="en-US" sz="2400" dirty="0" err="1" smtClean="0"/>
              <a:t>Kolku</a:t>
            </a:r>
            <a:r>
              <a:rPr lang="en-US" sz="2400" dirty="0" smtClean="0"/>
              <a:t> </a:t>
            </a:r>
            <a:r>
              <a:rPr lang="en-US" sz="2400" dirty="0" err="1" smtClean="0"/>
              <a:t>vreme</a:t>
            </a:r>
            <a:r>
              <a:rPr lang="en-US" sz="2400" dirty="0" smtClean="0"/>
              <a:t> </a:t>
            </a:r>
            <a:r>
              <a:rPr lang="en-US" sz="2400" dirty="0" err="1" smtClean="0"/>
              <a:t>ti</a:t>
            </a:r>
            <a:r>
              <a:rPr lang="en-US" sz="2400" dirty="0" smtClean="0"/>
              <a:t> e </a:t>
            </a:r>
            <a:r>
              <a:rPr lang="en-US" sz="2400" dirty="0" err="1" smtClean="0"/>
              <a:t>potrebno</a:t>
            </a:r>
            <a:r>
              <a:rPr lang="en-US" sz="2400" dirty="0" smtClean="0"/>
              <a:t>?</a:t>
            </a:r>
          </a:p>
          <a:p>
            <a:pPr marL="0" indent="0"/>
            <a:r>
              <a:rPr lang="en-US" sz="2400" dirty="0" smtClean="0">
                <a:solidFill>
                  <a:schemeClr val="accent2"/>
                </a:solidFill>
              </a:rPr>
              <a:t>It takes </a:t>
            </a:r>
            <a:r>
              <a:rPr lang="en-US" sz="2400" dirty="0" smtClean="0"/>
              <a:t>(me) ten minutes. – mi </a:t>
            </a:r>
            <a:r>
              <a:rPr lang="en-US" sz="2400" dirty="0" err="1" smtClean="0"/>
              <a:t>trebaat</a:t>
            </a:r>
            <a:r>
              <a:rPr lang="en-US" sz="2400" dirty="0" smtClean="0"/>
              <a:t> </a:t>
            </a:r>
            <a:r>
              <a:rPr lang="en-US" sz="2400" dirty="0" err="1" smtClean="0"/>
              <a:t>deset</a:t>
            </a:r>
            <a:r>
              <a:rPr lang="en-US" sz="2400" dirty="0" smtClean="0"/>
              <a:t> </a:t>
            </a:r>
            <a:r>
              <a:rPr lang="en-US" sz="2400" dirty="0" err="1" smtClean="0"/>
              <a:t>minuti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0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Read the dialogue in activity 4 on p.65.</a:t>
            </a:r>
          </a:p>
          <a:p>
            <a:r>
              <a:rPr lang="en-US" sz="2800" dirty="0" smtClean="0"/>
              <a:t>Do activity 5 in your notebook.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109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Read how an Australian girl gets to school. That’s activity 7, p.65 and in your notebook answer the questions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GOOD LUCK &amp; TAKE CARE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84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59</TotalTime>
  <Words>234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Наставен матерјал по англиски за периодот 30.03 – 03.04.2020</vt:lpstr>
      <vt:lpstr>PowerPoint Presentation</vt:lpstr>
      <vt:lpstr>mONDAY</vt:lpstr>
      <vt:lpstr>Wednesday</vt:lpstr>
      <vt:lpstr>Different ways of travelling</vt:lpstr>
      <vt:lpstr>Asking About travel </vt:lpstr>
      <vt:lpstr>Homework</vt:lpstr>
      <vt:lpstr>Friday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Наставен матерјал по англиски за периодот 30.03 – 03.04.2020</dc:title>
  <dc:creator>Damjan Bogdanovski</dc:creator>
  <cp:lastModifiedBy>Damjan Bogdanovski</cp:lastModifiedBy>
  <cp:revision>7</cp:revision>
  <dcterms:created xsi:type="dcterms:W3CDTF">2020-03-27T09:02:02Z</dcterms:created>
  <dcterms:modified xsi:type="dcterms:W3CDTF">2020-03-27T14:26:56Z</dcterms:modified>
</cp:coreProperties>
</file>