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5.jpeg" ContentType="image/jpeg"/>
  <Override PartName="/ppt/media/image7.png" ContentType="image/png"/>
  <Override PartName="/ppt/media/image6.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30" name="PlaceHolder 2"/>
          <p:cNvSpPr>
            <a:spLocks noGrp="1"/>
          </p:cNvSpPr>
          <p:nvPr>
            <p:ph type="body"/>
          </p:nvPr>
        </p:nvSpPr>
        <p:spPr>
          <a:xfrm>
            <a:off x="457200" y="1523880"/>
            <a:ext cx="822924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31" name="PlaceHolder 3"/>
          <p:cNvSpPr>
            <a:spLocks noGrp="1"/>
          </p:cNvSpPr>
          <p:nvPr>
            <p:ph type="body"/>
          </p:nvPr>
        </p:nvSpPr>
        <p:spPr>
          <a:xfrm>
            <a:off x="457200" y="3912120"/>
            <a:ext cx="822924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33" name="PlaceHolder 2"/>
          <p:cNvSpPr>
            <a:spLocks noGrp="1"/>
          </p:cNvSpPr>
          <p:nvPr>
            <p:ph type="body"/>
          </p:nvPr>
        </p:nvSpPr>
        <p:spPr>
          <a:xfrm>
            <a:off x="45720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34" name="PlaceHolder 3"/>
          <p:cNvSpPr>
            <a:spLocks noGrp="1"/>
          </p:cNvSpPr>
          <p:nvPr>
            <p:ph type="body"/>
          </p:nvPr>
        </p:nvSpPr>
        <p:spPr>
          <a:xfrm>
            <a:off x="467424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35" name="PlaceHolder 4"/>
          <p:cNvSpPr>
            <a:spLocks noGrp="1"/>
          </p:cNvSpPr>
          <p:nvPr>
            <p:ph type="body"/>
          </p:nvPr>
        </p:nvSpPr>
        <p:spPr>
          <a:xfrm>
            <a:off x="457200" y="391212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36" name="PlaceHolder 5"/>
          <p:cNvSpPr>
            <a:spLocks noGrp="1"/>
          </p:cNvSpPr>
          <p:nvPr>
            <p:ph type="body"/>
          </p:nvPr>
        </p:nvSpPr>
        <p:spPr>
          <a:xfrm>
            <a:off x="4674240" y="391212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38" name="PlaceHolder 2"/>
          <p:cNvSpPr>
            <a:spLocks noGrp="1"/>
          </p:cNvSpPr>
          <p:nvPr>
            <p:ph type="body"/>
          </p:nvPr>
        </p:nvSpPr>
        <p:spPr>
          <a:xfrm>
            <a:off x="457200" y="152388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39" name="PlaceHolder 3"/>
          <p:cNvSpPr>
            <a:spLocks noGrp="1"/>
          </p:cNvSpPr>
          <p:nvPr>
            <p:ph type="body"/>
          </p:nvPr>
        </p:nvSpPr>
        <p:spPr>
          <a:xfrm>
            <a:off x="3239640" y="152388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40" name="PlaceHolder 4"/>
          <p:cNvSpPr>
            <a:spLocks noGrp="1"/>
          </p:cNvSpPr>
          <p:nvPr>
            <p:ph type="body"/>
          </p:nvPr>
        </p:nvSpPr>
        <p:spPr>
          <a:xfrm>
            <a:off x="6022080" y="152388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41" name="PlaceHolder 5"/>
          <p:cNvSpPr>
            <a:spLocks noGrp="1"/>
          </p:cNvSpPr>
          <p:nvPr>
            <p:ph type="body"/>
          </p:nvPr>
        </p:nvSpPr>
        <p:spPr>
          <a:xfrm>
            <a:off x="457200" y="391212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42" name="PlaceHolder 6"/>
          <p:cNvSpPr>
            <a:spLocks noGrp="1"/>
          </p:cNvSpPr>
          <p:nvPr>
            <p:ph type="body"/>
          </p:nvPr>
        </p:nvSpPr>
        <p:spPr>
          <a:xfrm>
            <a:off x="3239640" y="391212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43" name="PlaceHolder 7"/>
          <p:cNvSpPr>
            <a:spLocks noGrp="1"/>
          </p:cNvSpPr>
          <p:nvPr>
            <p:ph type="body"/>
          </p:nvPr>
        </p:nvSpPr>
        <p:spPr>
          <a:xfrm>
            <a:off x="6022080" y="391212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50" name="PlaceHolder 2"/>
          <p:cNvSpPr>
            <a:spLocks noGrp="1"/>
          </p:cNvSpPr>
          <p:nvPr>
            <p:ph type="subTitle"/>
          </p:nvPr>
        </p:nvSpPr>
        <p:spPr>
          <a:xfrm>
            <a:off x="457200" y="1523880"/>
            <a:ext cx="8229240" cy="45716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52" name="PlaceHolder 2"/>
          <p:cNvSpPr>
            <a:spLocks noGrp="1"/>
          </p:cNvSpPr>
          <p:nvPr>
            <p:ph type="body"/>
          </p:nvPr>
        </p:nvSpPr>
        <p:spPr>
          <a:xfrm>
            <a:off x="457200" y="1523880"/>
            <a:ext cx="8229240" cy="457164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54" name="PlaceHolder 2"/>
          <p:cNvSpPr>
            <a:spLocks noGrp="1"/>
          </p:cNvSpPr>
          <p:nvPr>
            <p:ph type="body"/>
          </p:nvPr>
        </p:nvSpPr>
        <p:spPr>
          <a:xfrm>
            <a:off x="457200" y="1523880"/>
            <a:ext cx="4015800" cy="457164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55" name="PlaceHolder 3"/>
          <p:cNvSpPr>
            <a:spLocks noGrp="1"/>
          </p:cNvSpPr>
          <p:nvPr>
            <p:ph type="body"/>
          </p:nvPr>
        </p:nvSpPr>
        <p:spPr>
          <a:xfrm>
            <a:off x="4674240" y="1523880"/>
            <a:ext cx="4015800" cy="457164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152280"/>
            <a:ext cx="8229240" cy="56516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59" name="PlaceHolder 2"/>
          <p:cNvSpPr>
            <a:spLocks noGrp="1"/>
          </p:cNvSpPr>
          <p:nvPr>
            <p:ph type="body"/>
          </p:nvPr>
        </p:nvSpPr>
        <p:spPr>
          <a:xfrm>
            <a:off x="45720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60" name="PlaceHolder 3"/>
          <p:cNvSpPr>
            <a:spLocks noGrp="1"/>
          </p:cNvSpPr>
          <p:nvPr>
            <p:ph type="body"/>
          </p:nvPr>
        </p:nvSpPr>
        <p:spPr>
          <a:xfrm>
            <a:off x="4674240" y="1523880"/>
            <a:ext cx="4015800" cy="457164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61" name="PlaceHolder 4"/>
          <p:cNvSpPr>
            <a:spLocks noGrp="1"/>
          </p:cNvSpPr>
          <p:nvPr>
            <p:ph type="body"/>
          </p:nvPr>
        </p:nvSpPr>
        <p:spPr>
          <a:xfrm>
            <a:off x="457200" y="391212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9" name="PlaceHolder 2"/>
          <p:cNvSpPr>
            <a:spLocks noGrp="1"/>
          </p:cNvSpPr>
          <p:nvPr>
            <p:ph type="subTitle"/>
          </p:nvPr>
        </p:nvSpPr>
        <p:spPr>
          <a:xfrm>
            <a:off x="457200" y="1523880"/>
            <a:ext cx="8229240" cy="45716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63" name="PlaceHolder 2"/>
          <p:cNvSpPr>
            <a:spLocks noGrp="1"/>
          </p:cNvSpPr>
          <p:nvPr>
            <p:ph type="body"/>
          </p:nvPr>
        </p:nvSpPr>
        <p:spPr>
          <a:xfrm>
            <a:off x="457200" y="1523880"/>
            <a:ext cx="4015800" cy="457164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64" name="PlaceHolder 3"/>
          <p:cNvSpPr>
            <a:spLocks noGrp="1"/>
          </p:cNvSpPr>
          <p:nvPr>
            <p:ph type="body"/>
          </p:nvPr>
        </p:nvSpPr>
        <p:spPr>
          <a:xfrm>
            <a:off x="467424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65" name="PlaceHolder 4"/>
          <p:cNvSpPr>
            <a:spLocks noGrp="1"/>
          </p:cNvSpPr>
          <p:nvPr>
            <p:ph type="body"/>
          </p:nvPr>
        </p:nvSpPr>
        <p:spPr>
          <a:xfrm>
            <a:off x="4674240" y="391212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67" name="PlaceHolder 2"/>
          <p:cNvSpPr>
            <a:spLocks noGrp="1"/>
          </p:cNvSpPr>
          <p:nvPr>
            <p:ph type="body"/>
          </p:nvPr>
        </p:nvSpPr>
        <p:spPr>
          <a:xfrm>
            <a:off x="45720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68" name="PlaceHolder 3"/>
          <p:cNvSpPr>
            <a:spLocks noGrp="1"/>
          </p:cNvSpPr>
          <p:nvPr>
            <p:ph type="body"/>
          </p:nvPr>
        </p:nvSpPr>
        <p:spPr>
          <a:xfrm>
            <a:off x="467424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69" name="PlaceHolder 4"/>
          <p:cNvSpPr>
            <a:spLocks noGrp="1"/>
          </p:cNvSpPr>
          <p:nvPr>
            <p:ph type="body"/>
          </p:nvPr>
        </p:nvSpPr>
        <p:spPr>
          <a:xfrm>
            <a:off x="457200" y="3912120"/>
            <a:ext cx="822924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71" name="PlaceHolder 2"/>
          <p:cNvSpPr>
            <a:spLocks noGrp="1"/>
          </p:cNvSpPr>
          <p:nvPr>
            <p:ph type="body"/>
          </p:nvPr>
        </p:nvSpPr>
        <p:spPr>
          <a:xfrm>
            <a:off x="457200" y="1523880"/>
            <a:ext cx="822924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72" name="PlaceHolder 3"/>
          <p:cNvSpPr>
            <a:spLocks noGrp="1"/>
          </p:cNvSpPr>
          <p:nvPr>
            <p:ph type="body"/>
          </p:nvPr>
        </p:nvSpPr>
        <p:spPr>
          <a:xfrm>
            <a:off x="457200" y="3912120"/>
            <a:ext cx="822924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74" name="PlaceHolder 2"/>
          <p:cNvSpPr>
            <a:spLocks noGrp="1"/>
          </p:cNvSpPr>
          <p:nvPr>
            <p:ph type="body"/>
          </p:nvPr>
        </p:nvSpPr>
        <p:spPr>
          <a:xfrm>
            <a:off x="45720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75" name="PlaceHolder 3"/>
          <p:cNvSpPr>
            <a:spLocks noGrp="1"/>
          </p:cNvSpPr>
          <p:nvPr>
            <p:ph type="body"/>
          </p:nvPr>
        </p:nvSpPr>
        <p:spPr>
          <a:xfrm>
            <a:off x="467424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76" name="PlaceHolder 4"/>
          <p:cNvSpPr>
            <a:spLocks noGrp="1"/>
          </p:cNvSpPr>
          <p:nvPr>
            <p:ph type="body"/>
          </p:nvPr>
        </p:nvSpPr>
        <p:spPr>
          <a:xfrm>
            <a:off x="457200" y="391212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77" name="PlaceHolder 5"/>
          <p:cNvSpPr>
            <a:spLocks noGrp="1"/>
          </p:cNvSpPr>
          <p:nvPr>
            <p:ph type="body"/>
          </p:nvPr>
        </p:nvSpPr>
        <p:spPr>
          <a:xfrm>
            <a:off x="4674240" y="391212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79" name="PlaceHolder 2"/>
          <p:cNvSpPr>
            <a:spLocks noGrp="1"/>
          </p:cNvSpPr>
          <p:nvPr>
            <p:ph type="body"/>
          </p:nvPr>
        </p:nvSpPr>
        <p:spPr>
          <a:xfrm>
            <a:off x="457200" y="152388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80" name="PlaceHolder 3"/>
          <p:cNvSpPr>
            <a:spLocks noGrp="1"/>
          </p:cNvSpPr>
          <p:nvPr>
            <p:ph type="body"/>
          </p:nvPr>
        </p:nvSpPr>
        <p:spPr>
          <a:xfrm>
            <a:off x="3239640" y="152388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81" name="PlaceHolder 4"/>
          <p:cNvSpPr>
            <a:spLocks noGrp="1"/>
          </p:cNvSpPr>
          <p:nvPr>
            <p:ph type="body"/>
          </p:nvPr>
        </p:nvSpPr>
        <p:spPr>
          <a:xfrm>
            <a:off x="6022080" y="152388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82" name="PlaceHolder 5"/>
          <p:cNvSpPr>
            <a:spLocks noGrp="1"/>
          </p:cNvSpPr>
          <p:nvPr>
            <p:ph type="body"/>
          </p:nvPr>
        </p:nvSpPr>
        <p:spPr>
          <a:xfrm>
            <a:off x="457200" y="391212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83" name="PlaceHolder 6"/>
          <p:cNvSpPr>
            <a:spLocks noGrp="1"/>
          </p:cNvSpPr>
          <p:nvPr>
            <p:ph type="body"/>
          </p:nvPr>
        </p:nvSpPr>
        <p:spPr>
          <a:xfrm>
            <a:off x="3239640" y="391212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84" name="PlaceHolder 7"/>
          <p:cNvSpPr>
            <a:spLocks noGrp="1"/>
          </p:cNvSpPr>
          <p:nvPr>
            <p:ph type="body"/>
          </p:nvPr>
        </p:nvSpPr>
        <p:spPr>
          <a:xfrm>
            <a:off x="6022080" y="3912120"/>
            <a:ext cx="264960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11" name="PlaceHolder 2"/>
          <p:cNvSpPr>
            <a:spLocks noGrp="1"/>
          </p:cNvSpPr>
          <p:nvPr>
            <p:ph type="body"/>
          </p:nvPr>
        </p:nvSpPr>
        <p:spPr>
          <a:xfrm>
            <a:off x="457200" y="1523880"/>
            <a:ext cx="8229240" cy="457164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13" name="PlaceHolder 2"/>
          <p:cNvSpPr>
            <a:spLocks noGrp="1"/>
          </p:cNvSpPr>
          <p:nvPr>
            <p:ph type="body"/>
          </p:nvPr>
        </p:nvSpPr>
        <p:spPr>
          <a:xfrm>
            <a:off x="457200" y="1523880"/>
            <a:ext cx="4015800" cy="457164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14" name="PlaceHolder 3"/>
          <p:cNvSpPr>
            <a:spLocks noGrp="1"/>
          </p:cNvSpPr>
          <p:nvPr>
            <p:ph type="body"/>
          </p:nvPr>
        </p:nvSpPr>
        <p:spPr>
          <a:xfrm>
            <a:off x="4674240" y="1523880"/>
            <a:ext cx="4015800" cy="457164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152280"/>
            <a:ext cx="8229240" cy="56516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18" name="PlaceHolder 2"/>
          <p:cNvSpPr>
            <a:spLocks noGrp="1"/>
          </p:cNvSpPr>
          <p:nvPr>
            <p:ph type="body"/>
          </p:nvPr>
        </p:nvSpPr>
        <p:spPr>
          <a:xfrm>
            <a:off x="45720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19" name="PlaceHolder 3"/>
          <p:cNvSpPr>
            <a:spLocks noGrp="1"/>
          </p:cNvSpPr>
          <p:nvPr>
            <p:ph type="body"/>
          </p:nvPr>
        </p:nvSpPr>
        <p:spPr>
          <a:xfrm>
            <a:off x="4674240" y="1523880"/>
            <a:ext cx="4015800" cy="457164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20" name="PlaceHolder 4"/>
          <p:cNvSpPr>
            <a:spLocks noGrp="1"/>
          </p:cNvSpPr>
          <p:nvPr>
            <p:ph type="body"/>
          </p:nvPr>
        </p:nvSpPr>
        <p:spPr>
          <a:xfrm>
            <a:off x="457200" y="391212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22" name="PlaceHolder 2"/>
          <p:cNvSpPr>
            <a:spLocks noGrp="1"/>
          </p:cNvSpPr>
          <p:nvPr>
            <p:ph type="body"/>
          </p:nvPr>
        </p:nvSpPr>
        <p:spPr>
          <a:xfrm>
            <a:off x="457200" y="1523880"/>
            <a:ext cx="4015800" cy="457164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23" name="PlaceHolder 3"/>
          <p:cNvSpPr>
            <a:spLocks noGrp="1"/>
          </p:cNvSpPr>
          <p:nvPr>
            <p:ph type="body"/>
          </p:nvPr>
        </p:nvSpPr>
        <p:spPr>
          <a:xfrm>
            <a:off x="467424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24" name="PlaceHolder 4"/>
          <p:cNvSpPr>
            <a:spLocks noGrp="1"/>
          </p:cNvSpPr>
          <p:nvPr>
            <p:ph type="body"/>
          </p:nvPr>
        </p:nvSpPr>
        <p:spPr>
          <a:xfrm>
            <a:off x="4674240" y="391212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152280"/>
            <a:ext cx="8229240" cy="1218960"/>
          </a:xfrm>
          <a:prstGeom prst="rect">
            <a:avLst/>
          </a:prstGeom>
        </p:spPr>
        <p:txBody>
          <a:bodyPr lIns="0" rIns="0" tIns="0" bIns="0" anchor="ctr">
            <a:spAutoFit/>
          </a:bodyPr>
          <a:p>
            <a:endParaRPr b="0" lang="en-US" sz="1800" spc="-1" strike="noStrike">
              <a:solidFill>
                <a:srgbClr val="ffffff"/>
              </a:solidFill>
              <a:latin typeface="Constantia"/>
            </a:endParaRPr>
          </a:p>
        </p:txBody>
      </p:sp>
      <p:sp>
        <p:nvSpPr>
          <p:cNvPr id="26" name="PlaceHolder 2"/>
          <p:cNvSpPr>
            <a:spLocks noGrp="1"/>
          </p:cNvSpPr>
          <p:nvPr>
            <p:ph type="body"/>
          </p:nvPr>
        </p:nvSpPr>
        <p:spPr>
          <a:xfrm>
            <a:off x="45720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27" name="PlaceHolder 3"/>
          <p:cNvSpPr>
            <a:spLocks noGrp="1"/>
          </p:cNvSpPr>
          <p:nvPr>
            <p:ph type="body"/>
          </p:nvPr>
        </p:nvSpPr>
        <p:spPr>
          <a:xfrm>
            <a:off x="4674240" y="1523880"/>
            <a:ext cx="4015800" cy="2180520"/>
          </a:xfrm>
          <a:prstGeom prst="rect">
            <a:avLst/>
          </a:prstGeom>
        </p:spPr>
        <p:txBody>
          <a:bodyPr lIns="0" rIns="0" tIns="0" bIns="0">
            <a:normAutofit/>
          </a:bodyPr>
          <a:p>
            <a:endParaRPr b="0" lang="en-US" sz="2600" spc="-1" strike="noStrike">
              <a:solidFill>
                <a:srgbClr val="ffffff"/>
              </a:solidFill>
              <a:latin typeface="Constantia"/>
            </a:endParaRPr>
          </a:p>
        </p:txBody>
      </p:sp>
      <p:sp>
        <p:nvSpPr>
          <p:cNvPr id="28" name="PlaceHolder 4"/>
          <p:cNvSpPr>
            <a:spLocks noGrp="1"/>
          </p:cNvSpPr>
          <p:nvPr>
            <p:ph type="body"/>
          </p:nvPr>
        </p:nvSpPr>
        <p:spPr>
          <a:xfrm>
            <a:off x="457200" y="3912120"/>
            <a:ext cx="8229240" cy="2180520"/>
          </a:xfrm>
          <a:prstGeom prst="rect">
            <a:avLst/>
          </a:prstGeom>
        </p:spPr>
        <p:txBody>
          <a:bodyPr lIns="0" rIns="0" tIns="0" bIns="0">
            <a:normAutofit/>
          </a:bodyPr>
          <a:p>
            <a:endParaRPr b="0" lang="en-US" sz="2600" spc="-1" strike="noStrike">
              <a:solidFill>
                <a:srgbClr val="ffffff"/>
              </a:solidFill>
              <a:latin typeface="Constanti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1433880"/>
            <a:ext cx="8305560" cy="1980720"/>
          </a:xfrm>
          <a:prstGeom prst="rect">
            <a:avLst/>
          </a:prstGeom>
        </p:spPr>
        <p:txBody>
          <a:bodyPr lIns="90000" rIns="90000" tIns="45000" bIns="45000" anchor="b">
            <a:noAutofit/>
          </a:bodyPr>
          <a:p>
            <a:pPr algn="ctr">
              <a:lnSpc>
                <a:spcPct val="100000"/>
              </a:lnSpc>
            </a:pPr>
            <a:r>
              <a:rPr b="0" lang="en-US" sz="4800" spc="-100" strike="noStrike">
                <a:solidFill>
                  <a:srgbClr val="dbdbdb"/>
                </a:solidFill>
                <a:latin typeface="Constantia"/>
              </a:rPr>
              <a:t>Click to edit Master title style</a:t>
            </a:r>
            <a:endParaRPr b="0" lang="en-US" sz="4800" spc="-1" strike="noStrike">
              <a:solidFill>
                <a:srgbClr val="ffffff"/>
              </a:solidFill>
              <a:latin typeface="Constantia"/>
            </a:endParaRPr>
          </a:p>
        </p:txBody>
      </p:sp>
      <p:sp>
        <p:nvSpPr>
          <p:cNvPr id="1" name="Line 2"/>
          <p:cNvSpPr/>
          <p:nvPr/>
        </p:nvSpPr>
        <p:spPr>
          <a:xfrm>
            <a:off x="1463400" y="3549960"/>
            <a:ext cx="2971800" cy="1440"/>
          </a:xfrm>
          <a:prstGeom prst="line">
            <a:avLst/>
          </a:prstGeom>
          <a:ln w="9360">
            <a:solidFill>
              <a:schemeClr val="bg2">
                <a:tint val="20000"/>
              </a:schemeClr>
            </a:solidFill>
            <a:round/>
          </a:ln>
        </p:spPr>
        <p:style>
          <a:lnRef idx="1">
            <a:schemeClr val="accent1"/>
          </a:lnRef>
          <a:fillRef idx="0">
            <a:schemeClr val="accent1"/>
          </a:fillRef>
          <a:effectRef idx="0">
            <a:schemeClr val="accent1"/>
          </a:effectRef>
          <a:fontRef idx="minor"/>
        </p:style>
      </p:sp>
      <p:sp>
        <p:nvSpPr>
          <p:cNvPr id="2" name="Line 3"/>
          <p:cNvSpPr/>
          <p:nvPr/>
        </p:nvSpPr>
        <p:spPr>
          <a:xfrm>
            <a:off x="4708440" y="3549960"/>
            <a:ext cx="2971800" cy="1440"/>
          </a:xfrm>
          <a:prstGeom prst="line">
            <a:avLst/>
          </a:prstGeom>
          <a:ln w="9360">
            <a:solidFill>
              <a:schemeClr val="bg2">
                <a:tint val="20000"/>
              </a:schemeClr>
            </a:solidFill>
            <a:round/>
          </a:ln>
        </p:spPr>
        <p:style>
          <a:lnRef idx="1">
            <a:schemeClr val="accent1"/>
          </a:lnRef>
          <a:fillRef idx="0">
            <a:schemeClr val="accent1"/>
          </a:fillRef>
          <a:effectRef idx="0">
            <a:schemeClr val="accent1"/>
          </a:effectRef>
          <a:fontRef idx="minor"/>
        </p:style>
      </p:sp>
      <p:sp>
        <p:nvSpPr>
          <p:cNvPr id="3" name="CustomShape 4"/>
          <p:cNvSpPr/>
          <p:nvPr/>
        </p:nvSpPr>
        <p:spPr>
          <a:xfrm>
            <a:off x="4540320" y="3526200"/>
            <a:ext cx="45360" cy="45360"/>
          </a:xfrm>
          <a:prstGeom prst="ellipse">
            <a:avLst/>
          </a:prstGeom>
          <a:ln>
            <a:round/>
          </a:ln>
          <a:effectLst>
            <a:outerShdw algn="tl" blurRad="31750" dir="0" rotWithShape="0">
              <a:srgbClr val="000000">
                <a:alpha val="55000"/>
              </a:srgbClr>
            </a:outerShdw>
          </a:effectLst>
        </p:spPr>
        <p:style>
          <a:lnRef idx="2">
            <a:schemeClr val="accent2"/>
          </a:lnRef>
          <a:fillRef idx="1">
            <a:schemeClr val="accent2"/>
          </a:fillRef>
          <a:effectRef idx="0">
            <a:schemeClr val="accent2"/>
          </a:effectRef>
          <a:fontRef idx="minor"/>
        </p:style>
      </p:sp>
      <p:sp>
        <p:nvSpPr>
          <p:cNvPr id="4" name="PlaceHolder 5"/>
          <p:cNvSpPr>
            <a:spLocks noGrp="1"/>
          </p:cNvSpPr>
          <p:nvPr>
            <p:ph type="dt"/>
          </p:nvPr>
        </p:nvSpPr>
        <p:spPr>
          <a:xfrm>
            <a:off x="5791320" y="6203520"/>
            <a:ext cx="2590560" cy="383760"/>
          </a:xfrm>
          <a:prstGeom prst="rect">
            <a:avLst/>
          </a:prstGeom>
        </p:spPr>
        <p:txBody>
          <a:bodyPr lIns="90000" rIns="90000" tIns="45000" bIns="45000" anchor="ctr">
            <a:noAutofit/>
          </a:bodyPr>
          <a:p>
            <a:pPr>
              <a:lnSpc>
                <a:spcPct val="100000"/>
              </a:lnSpc>
            </a:pPr>
            <a:fld id="{4AB2BDCC-1474-484E-B0D6-2116F00FC61E}" type="datetime">
              <a:rPr b="0" lang="en-US" sz="1200" spc="-1" strike="noStrike">
                <a:solidFill>
                  <a:srgbClr val="eeece1"/>
                </a:solidFill>
                <a:latin typeface="Constantia"/>
              </a:rPr>
              <a:t>3/21/20</a:t>
            </a:fld>
            <a:endParaRPr b="0" lang="en-US" sz="1200" spc="-1" strike="noStrike">
              <a:latin typeface="Times New Roman"/>
            </a:endParaRPr>
          </a:p>
        </p:txBody>
      </p:sp>
      <p:sp>
        <p:nvSpPr>
          <p:cNvPr id="5" name="PlaceHolder 6"/>
          <p:cNvSpPr>
            <a:spLocks noGrp="1"/>
          </p:cNvSpPr>
          <p:nvPr>
            <p:ph type="sldNum"/>
          </p:nvPr>
        </p:nvSpPr>
        <p:spPr>
          <a:xfrm>
            <a:off x="8410680" y="6181560"/>
            <a:ext cx="609120" cy="456840"/>
          </a:xfrm>
          <a:prstGeom prst="rect">
            <a:avLst/>
          </a:prstGeom>
        </p:spPr>
        <p:txBody>
          <a:bodyPr lIns="0" rIns="0" tIns="0" bIns="0" anchor="ctr">
            <a:noAutofit/>
          </a:bodyPr>
          <a:p>
            <a:pPr algn="ctr">
              <a:lnSpc>
                <a:spcPct val="100000"/>
              </a:lnSpc>
            </a:pPr>
            <a:fld id="{4C0371AA-330E-4EB7-BC66-3728206EBF18}" type="slidenum">
              <a:rPr b="0" lang="en-US" sz="1600" spc="-1" strike="noStrike">
                <a:solidFill>
                  <a:srgbClr val="eeece1"/>
                </a:solidFill>
                <a:latin typeface="Constantia"/>
              </a:rPr>
              <a:t>&lt;number&gt;</a:t>
            </a:fld>
            <a:endParaRPr b="0" lang="en-US" sz="1600" spc="-1" strike="noStrike">
              <a:latin typeface="Times New Roman"/>
            </a:endParaRPr>
          </a:p>
        </p:txBody>
      </p:sp>
      <p:sp>
        <p:nvSpPr>
          <p:cNvPr id="6" name="PlaceHolder 7"/>
          <p:cNvSpPr>
            <a:spLocks noGrp="1"/>
          </p:cNvSpPr>
          <p:nvPr>
            <p:ph type="ftr"/>
          </p:nvPr>
        </p:nvSpPr>
        <p:spPr>
          <a:xfrm>
            <a:off x="2133720" y="6203520"/>
            <a:ext cx="3580920" cy="383760"/>
          </a:xfrm>
          <a:prstGeom prst="rect">
            <a:avLst/>
          </a:prstGeom>
        </p:spPr>
        <p:txBody>
          <a:bodyPr lIns="90000" rIns="90000" tIns="45000" bIns="45000" anchor="ctr">
            <a:noAutofit/>
          </a:bodyPr>
          <a:p>
            <a:endParaRPr b="0" lang="en-US" sz="2400" spc="-1" strike="noStrike">
              <a:latin typeface="Times New Roman"/>
            </a:endParaRPr>
          </a:p>
        </p:txBody>
      </p:sp>
      <p:sp>
        <p:nvSpPr>
          <p:cNvPr id="7" name="PlaceHolder 8"/>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600" spc="-1" strike="noStrike">
                <a:solidFill>
                  <a:srgbClr val="ffffff"/>
                </a:solidFill>
                <a:latin typeface="Constantia"/>
              </a:rPr>
              <a:t>Click to edit the outline text format</a:t>
            </a:r>
            <a:endParaRPr b="0" lang="en-US" sz="2600" spc="-1" strike="noStrike">
              <a:solidFill>
                <a:srgbClr val="ffffff"/>
              </a:solidFill>
              <a:latin typeface="Constantia"/>
            </a:endParaRPr>
          </a:p>
          <a:p>
            <a:pPr lvl="1" marL="864000" indent="-324000">
              <a:spcBef>
                <a:spcPts val="1134"/>
              </a:spcBef>
              <a:buClr>
                <a:srgbClr val="000000"/>
              </a:buClr>
              <a:buSzPct val="75000"/>
              <a:buFont typeface="Symbol" charset="2"/>
              <a:buChar char=""/>
            </a:pPr>
            <a:r>
              <a:rPr b="0" lang="en-US" sz="2100" spc="-1" strike="noStrike">
                <a:solidFill>
                  <a:srgbClr val="ffffff"/>
                </a:solidFill>
                <a:latin typeface="Constantia"/>
              </a:rPr>
              <a:t>Second Outline Level</a:t>
            </a:r>
            <a:endParaRPr b="0" lang="en-US" sz="2100" spc="-1" strike="noStrike">
              <a:solidFill>
                <a:srgbClr val="ffffff"/>
              </a:solidFill>
              <a:latin typeface="Constantia"/>
            </a:endParaRPr>
          </a:p>
          <a:p>
            <a:pPr lvl="2" marL="1296000" indent="-288000">
              <a:spcBef>
                <a:spcPts val="850"/>
              </a:spcBef>
              <a:buClr>
                <a:srgbClr val="000000"/>
              </a:buClr>
              <a:buSzPct val="45000"/>
              <a:buFont typeface="Wingdings" charset="2"/>
              <a:buChar char=""/>
            </a:pPr>
            <a:r>
              <a:rPr b="0" lang="en-US" sz="1900" spc="-1" strike="noStrike">
                <a:solidFill>
                  <a:srgbClr val="ffffff"/>
                </a:solidFill>
                <a:latin typeface="Constantia"/>
              </a:rPr>
              <a:t>Third Outline Level</a:t>
            </a:r>
            <a:endParaRPr b="0" lang="en-US" sz="1900" spc="-1" strike="noStrike">
              <a:solidFill>
                <a:srgbClr val="ffffff"/>
              </a:solidFill>
              <a:latin typeface="Constantia"/>
            </a:endParaRPr>
          </a:p>
          <a:p>
            <a:pPr lvl="3" marL="1728000" indent="-216000">
              <a:spcBef>
                <a:spcPts val="567"/>
              </a:spcBef>
              <a:buClr>
                <a:srgbClr val="000000"/>
              </a:buClr>
              <a:buSzPct val="75000"/>
              <a:buFont typeface="Symbol" charset="2"/>
              <a:buChar char=""/>
            </a:pPr>
            <a:r>
              <a:rPr b="0" lang="en-US" sz="1600" spc="-1" strike="noStrike">
                <a:solidFill>
                  <a:srgbClr val="ffffff"/>
                </a:solidFill>
                <a:latin typeface="Constantia"/>
              </a:rPr>
              <a:t>Fourth Outline Level</a:t>
            </a:r>
            <a:endParaRPr b="0" lang="en-US" sz="1600" spc="-1" strike="noStrike">
              <a:solidFill>
                <a:srgbClr val="ffffff"/>
              </a:solidFill>
              <a:latin typeface="Constantia"/>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Constantia"/>
              </a:rPr>
              <a:t>Fifth Outline Level</a:t>
            </a:r>
            <a:endParaRPr b="0" lang="en-US" sz="2000" spc="-1" strike="noStrike">
              <a:solidFill>
                <a:srgbClr val="ffffff"/>
              </a:solidFill>
              <a:latin typeface="Constantia"/>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Constantia"/>
              </a:rPr>
              <a:t>Sixth Outline Level</a:t>
            </a:r>
            <a:endParaRPr b="0" lang="en-US" sz="2000" spc="-1" strike="noStrike">
              <a:solidFill>
                <a:srgbClr val="ffffff"/>
              </a:solidFill>
              <a:latin typeface="Constantia"/>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Constantia"/>
              </a:rPr>
              <a:t>Seventh Outline Level</a:t>
            </a:r>
            <a:endParaRPr b="0" lang="en-US" sz="2000" spc="-1" strike="noStrike">
              <a:solidFill>
                <a:srgbClr val="ffffff"/>
              </a:solidFill>
              <a:latin typeface="Constantia"/>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4" name="PlaceHolder 1"/>
          <p:cNvSpPr>
            <a:spLocks noGrp="1"/>
          </p:cNvSpPr>
          <p:nvPr>
            <p:ph type="body"/>
          </p:nvPr>
        </p:nvSpPr>
        <p:spPr>
          <a:xfrm>
            <a:off x="457200" y="1523880"/>
            <a:ext cx="8229240" cy="4571640"/>
          </a:xfrm>
          <a:prstGeom prst="rect">
            <a:avLst/>
          </a:prstGeom>
        </p:spPr>
        <p:txBody>
          <a:bodyPr lIns="90000" rIns="90000" tIns="45000" bIns="45000">
            <a:noAutofit/>
          </a:bodyPr>
          <a:p>
            <a:pPr marL="274320" indent="-273960">
              <a:lnSpc>
                <a:spcPct val="100000"/>
              </a:lnSpc>
              <a:spcBef>
                <a:spcPts val="601"/>
              </a:spcBef>
              <a:buClr>
                <a:srgbClr val="c0504d"/>
              </a:buClr>
              <a:buSzPct val="85000"/>
              <a:buFont typeface="Wingdings 2" charset="2"/>
              <a:buChar char=""/>
            </a:pPr>
            <a:r>
              <a:rPr b="0" lang="en-US" sz="2600" spc="-1" strike="noStrike">
                <a:solidFill>
                  <a:srgbClr val="ffffff"/>
                </a:solidFill>
                <a:latin typeface="Constantia"/>
              </a:rPr>
              <a:t>Click to edit Master text styles</a:t>
            </a:r>
            <a:endParaRPr b="0" lang="en-US" sz="2600" spc="-1" strike="noStrike">
              <a:solidFill>
                <a:srgbClr val="ffffff"/>
              </a:solidFill>
              <a:latin typeface="Constantia"/>
            </a:endParaRPr>
          </a:p>
          <a:p>
            <a:pPr lvl="1" marL="640080" indent="-273960">
              <a:lnSpc>
                <a:spcPct val="100000"/>
              </a:lnSpc>
              <a:spcBef>
                <a:spcPts val="300"/>
              </a:spcBef>
              <a:buClr>
                <a:srgbClr val="a94643"/>
              </a:buClr>
              <a:buSzPct val="85000"/>
              <a:buFont typeface="Wingdings 2" charset="2"/>
              <a:buChar char=""/>
            </a:pPr>
            <a:r>
              <a:rPr b="0" lang="en-US" sz="2400" spc="-1" strike="noStrike">
                <a:solidFill>
                  <a:srgbClr val="eeece1"/>
                </a:solidFill>
                <a:latin typeface="Constantia"/>
              </a:rPr>
              <a:t>Second level</a:t>
            </a:r>
            <a:endParaRPr b="0" lang="en-US" sz="2400" spc="-1" strike="noStrike">
              <a:solidFill>
                <a:srgbClr val="ffffff"/>
              </a:solidFill>
              <a:latin typeface="Constantia"/>
            </a:endParaRPr>
          </a:p>
          <a:p>
            <a:pPr lvl="2" marL="1005840" indent="-228240">
              <a:lnSpc>
                <a:spcPct val="100000"/>
              </a:lnSpc>
              <a:spcBef>
                <a:spcPts val="300"/>
              </a:spcBef>
              <a:buClr>
                <a:srgbClr val="8e3b38"/>
              </a:buClr>
              <a:buSzPct val="85000"/>
              <a:buFont typeface="Wingdings 2" charset="2"/>
              <a:buChar char=""/>
            </a:pPr>
            <a:r>
              <a:rPr b="0" lang="en-US" sz="2100" spc="-1" strike="noStrike">
                <a:solidFill>
                  <a:srgbClr val="ffffff"/>
                </a:solidFill>
                <a:latin typeface="Constantia"/>
              </a:rPr>
              <a:t>Third level</a:t>
            </a:r>
            <a:endParaRPr b="0" lang="en-US" sz="2100" spc="-1" strike="noStrike">
              <a:solidFill>
                <a:srgbClr val="ffffff"/>
              </a:solidFill>
              <a:latin typeface="Constantia"/>
            </a:endParaRPr>
          </a:p>
          <a:p>
            <a:pPr lvl="3" marL="1280160" indent="-228240">
              <a:lnSpc>
                <a:spcPct val="100000"/>
              </a:lnSpc>
              <a:spcBef>
                <a:spcPts val="300"/>
              </a:spcBef>
              <a:buClr>
                <a:srgbClr val="a94643"/>
              </a:buClr>
              <a:buSzPct val="85000"/>
              <a:buFont typeface="Wingdings 2" charset="2"/>
              <a:buChar char=""/>
            </a:pPr>
            <a:r>
              <a:rPr b="0" lang="en-US" sz="1900" spc="-1" strike="noStrike">
                <a:solidFill>
                  <a:srgbClr val="ffffff"/>
                </a:solidFill>
                <a:latin typeface="Constantia"/>
              </a:rPr>
              <a:t>Fourth level</a:t>
            </a:r>
            <a:endParaRPr b="0" lang="en-US" sz="1900" spc="-1" strike="noStrike">
              <a:solidFill>
                <a:srgbClr val="ffffff"/>
              </a:solidFill>
              <a:latin typeface="Constantia"/>
            </a:endParaRPr>
          </a:p>
          <a:p>
            <a:pPr lvl="4" marL="1554480" indent="-228240">
              <a:lnSpc>
                <a:spcPct val="100000"/>
              </a:lnSpc>
              <a:spcBef>
                <a:spcPts val="340"/>
              </a:spcBef>
              <a:buClr>
                <a:srgbClr val="a94643"/>
              </a:buClr>
              <a:buSzPct val="85000"/>
              <a:buFont typeface="Wingdings 2" charset="2"/>
              <a:buChar char=""/>
            </a:pPr>
            <a:r>
              <a:rPr b="0" lang="en-US" sz="1600" spc="-1" strike="noStrike">
                <a:solidFill>
                  <a:srgbClr val="ffffff"/>
                </a:solidFill>
                <a:latin typeface="Constantia"/>
              </a:rPr>
              <a:t>Fifth level</a:t>
            </a:r>
            <a:endParaRPr b="0" lang="en-US" sz="1600" spc="-1" strike="noStrike">
              <a:solidFill>
                <a:srgbClr val="ffffff"/>
              </a:solidFill>
              <a:latin typeface="Constantia"/>
            </a:endParaRPr>
          </a:p>
        </p:txBody>
      </p:sp>
      <p:sp>
        <p:nvSpPr>
          <p:cNvPr id="45" name="PlaceHolder 2"/>
          <p:cNvSpPr>
            <a:spLocks noGrp="1"/>
          </p:cNvSpPr>
          <p:nvPr>
            <p:ph type="dt"/>
          </p:nvPr>
        </p:nvSpPr>
        <p:spPr>
          <a:xfrm>
            <a:off x="5791320" y="6203520"/>
            <a:ext cx="2590560" cy="383760"/>
          </a:xfrm>
          <a:prstGeom prst="rect">
            <a:avLst/>
          </a:prstGeom>
        </p:spPr>
        <p:txBody>
          <a:bodyPr lIns="90000" rIns="90000" tIns="45000" bIns="45000" anchor="ctr">
            <a:noAutofit/>
          </a:bodyPr>
          <a:p>
            <a:pPr>
              <a:lnSpc>
                <a:spcPct val="100000"/>
              </a:lnSpc>
            </a:pPr>
            <a:fld id="{62F15698-F9A2-4F86-9E52-19E6B907A11E}" type="datetime">
              <a:rPr b="0" lang="en-US" sz="1200" spc="-1" strike="noStrike">
                <a:solidFill>
                  <a:srgbClr val="eeece1"/>
                </a:solidFill>
                <a:latin typeface="Constantia"/>
              </a:rPr>
              <a:t>3/21/20</a:t>
            </a:fld>
            <a:endParaRPr b="0" lang="en-US" sz="1200" spc="-1" strike="noStrike">
              <a:latin typeface="Times New Roman"/>
            </a:endParaRPr>
          </a:p>
        </p:txBody>
      </p:sp>
      <p:sp>
        <p:nvSpPr>
          <p:cNvPr id="46" name="PlaceHolder 3"/>
          <p:cNvSpPr>
            <a:spLocks noGrp="1"/>
          </p:cNvSpPr>
          <p:nvPr>
            <p:ph type="sldNum"/>
          </p:nvPr>
        </p:nvSpPr>
        <p:spPr>
          <a:xfrm>
            <a:off x="8410680" y="6181560"/>
            <a:ext cx="609120" cy="456840"/>
          </a:xfrm>
          <a:prstGeom prst="rect">
            <a:avLst/>
          </a:prstGeom>
        </p:spPr>
        <p:txBody>
          <a:bodyPr lIns="0" rIns="0" tIns="0" bIns="0" anchor="ctr">
            <a:noAutofit/>
          </a:bodyPr>
          <a:p>
            <a:pPr algn="ctr">
              <a:lnSpc>
                <a:spcPct val="100000"/>
              </a:lnSpc>
            </a:pPr>
            <a:fld id="{48D90AD3-6D9A-4324-BB70-5D7ECE313E9B}" type="slidenum">
              <a:rPr b="0" lang="en-US" sz="1600" spc="-1" strike="noStrike">
                <a:solidFill>
                  <a:srgbClr val="eeece1"/>
                </a:solidFill>
                <a:latin typeface="Constantia"/>
              </a:rPr>
              <a:t>&lt;number&gt;</a:t>
            </a:fld>
            <a:endParaRPr b="0" lang="en-US" sz="1600" spc="-1" strike="noStrike">
              <a:latin typeface="Times New Roman"/>
            </a:endParaRPr>
          </a:p>
        </p:txBody>
      </p:sp>
      <p:sp>
        <p:nvSpPr>
          <p:cNvPr id="47" name="PlaceHolder 4"/>
          <p:cNvSpPr>
            <a:spLocks noGrp="1"/>
          </p:cNvSpPr>
          <p:nvPr>
            <p:ph type="ftr"/>
          </p:nvPr>
        </p:nvSpPr>
        <p:spPr>
          <a:xfrm>
            <a:off x="2133720" y="6203520"/>
            <a:ext cx="3580920" cy="383760"/>
          </a:xfrm>
          <a:prstGeom prst="rect">
            <a:avLst/>
          </a:prstGeom>
        </p:spPr>
        <p:txBody>
          <a:bodyPr lIns="90000" rIns="90000" tIns="45000" bIns="45000" anchor="ctr">
            <a:noAutofit/>
          </a:bodyPr>
          <a:p>
            <a:endParaRPr b="0" lang="en-US" sz="2400" spc="-1" strike="noStrike">
              <a:latin typeface="Times New Roman"/>
            </a:endParaRPr>
          </a:p>
        </p:txBody>
      </p:sp>
      <p:sp>
        <p:nvSpPr>
          <p:cNvPr id="48" name="PlaceHolder 5"/>
          <p:cNvSpPr>
            <a:spLocks noGrp="1"/>
          </p:cNvSpPr>
          <p:nvPr>
            <p:ph type="title"/>
          </p:nvPr>
        </p:nvSpPr>
        <p:spPr>
          <a:xfrm>
            <a:off x="457200" y="152280"/>
            <a:ext cx="8229240" cy="1218960"/>
          </a:xfrm>
          <a:prstGeom prst="rect">
            <a:avLst/>
          </a:prstGeom>
        </p:spPr>
        <p:txBody>
          <a:bodyPr lIns="90000" rIns="90000" tIns="45000" bIns="45000" anchor="b">
            <a:noAutofit/>
          </a:bodyPr>
          <a:p>
            <a:pPr>
              <a:lnSpc>
                <a:spcPct val="100000"/>
              </a:lnSpc>
            </a:pPr>
            <a:r>
              <a:rPr b="0" lang="en-US" sz="4200" spc="-100" strike="noStrike">
                <a:solidFill>
                  <a:srgbClr val="dbdbdb"/>
                </a:solidFill>
                <a:latin typeface="Constantia"/>
              </a:rPr>
              <a:t>Click to edit Master title style</a:t>
            </a:r>
            <a:endParaRPr b="0" lang="en-US" sz="4200" spc="-1" strike="noStrike">
              <a:solidFill>
                <a:srgbClr val="ffffff"/>
              </a:solidFill>
              <a:latin typeface="Constantia"/>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533520" y="380880"/>
            <a:ext cx="8305560" cy="7162560"/>
          </a:xfrm>
          <a:prstGeom prst="rect">
            <a:avLst/>
          </a:prstGeom>
          <a:noFill/>
          <a:ln w="6480">
            <a:noFill/>
          </a:ln>
        </p:spPr>
        <p:txBody>
          <a:bodyPr lIns="90000" rIns="90000" tIns="45000" bIns="45000" anchor="b">
            <a:noAutofit/>
          </a:bodyPr>
          <a:p>
            <a:pPr algn="ctr">
              <a:lnSpc>
                <a:spcPct val="100000"/>
              </a:lnSpc>
            </a:pPr>
            <a:br/>
            <a:br/>
            <a:br/>
            <a:br/>
            <a:r>
              <a:rPr b="1" lang="en-US" sz="4800" spc="-100" strike="noStrike">
                <a:solidFill>
                  <a:srgbClr val="dbdbdb"/>
                </a:solidFill>
                <a:latin typeface="Constantia"/>
              </a:rPr>
              <a:t>ОРГАНИ НА ОПШТИНАТА</a:t>
            </a:r>
            <a:br/>
            <a:br/>
            <a:br/>
            <a:r>
              <a:rPr b="0" lang="en-US" sz="4800" spc="-100" strike="noStrike">
                <a:solidFill>
                  <a:srgbClr val="dbdbdb"/>
                </a:solidFill>
                <a:latin typeface="Constantia"/>
              </a:rPr>
              <a:t>Актив на наставници од четврто одделение </a:t>
            </a:r>
            <a:br/>
            <a:r>
              <a:rPr b="0" lang="en-US" sz="4800" spc="-100" strike="noStrike">
                <a:solidFill>
                  <a:srgbClr val="dbdbdb"/>
                </a:solidFill>
                <a:latin typeface="Constantia"/>
              </a:rPr>
              <a:t>ООУ ,,КИРО ГЛИГОРОВ“ </a:t>
            </a:r>
            <a:br/>
            <a:br/>
            <a:endParaRPr b="0" lang="en-US" sz="4800" spc="-1" strike="noStrike">
              <a:solidFill>
                <a:srgbClr val="ffffff"/>
              </a:solidFill>
              <a:latin typeface="Constantia"/>
            </a:endParaRPr>
          </a:p>
        </p:txBody>
      </p:sp>
    </p:spTree>
  </p:cSld>
  <p:transition spd="slow">
    <p:random/>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457200" y="152280"/>
            <a:ext cx="8229240" cy="1218960"/>
          </a:xfrm>
          <a:prstGeom prst="rect">
            <a:avLst/>
          </a:prstGeom>
          <a:noFill/>
          <a:ln w="6480">
            <a:noFill/>
          </a:ln>
        </p:spPr>
        <p:txBody>
          <a:bodyPr lIns="90000" rIns="90000" tIns="45000" bIns="45000" anchor="b">
            <a:normAutofit/>
          </a:bodyPr>
          <a:p>
            <a:pPr>
              <a:lnSpc>
                <a:spcPct val="100000"/>
              </a:lnSpc>
            </a:pPr>
            <a:r>
              <a:rPr b="0" lang="en-US" sz="4200" spc="-100" strike="noStrike">
                <a:solidFill>
                  <a:srgbClr val="dbdbdb"/>
                </a:solidFill>
                <a:latin typeface="Constantia"/>
              </a:rPr>
              <a:t>ОПШТИНИ ВО НАШАТА РЕПУБЛИКА </a:t>
            </a:r>
            <a:endParaRPr b="0" lang="en-US" sz="4200" spc="-1" strike="noStrike">
              <a:solidFill>
                <a:srgbClr val="ffffff"/>
              </a:solidFill>
              <a:latin typeface="Constantia"/>
            </a:endParaRPr>
          </a:p>
        </p:txBody>
      </p:sp>
      <p:pic>
        <p:nvPicPr>
          <p:cNvPr id="87" name="Picture 2" descr="https://upload.wikimedia.org/wikipedia/commons/2/22/Opstini_vo_Makedonija.png"/>
          <p:cNvPicPr/>
          <p:nvPr/>
        </p:nvPicPr>
        <p:blipFill>
          <a:blip r:embed="rId1"/>
          <a:stretch/>
        </p:blipFill>
        <p:spPr>
          <a:xfrm>
            <a:off x="1447920" y="1447920"/>
            <a:ext cx="6705360" cy="4800240"/>
          </a:xfrm>
          <a:prstGeom prst="rect">
            <a:avLst/>
          </a:prstGeom>
          <a:ln>
            <a:noFill/>
          </a:ln>
        </p:spPr>
      </p:pic>
    </p:spTree>
  </p:cSld>
  <p:transition spd="slow">
    <p:random/>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457200" y="152280"/>
            <a:ext cx="8229240" cy="1218960"/>
          </a:xfrm>
          <a:prstGeom prst="rect">
            <a:avLst/>
          </a:prstGeom>
          <a:noFill/>
          <a:ln w="6480">
            <a:noFill/>
          </a:ln>
        </p:spPr>
        <p:txBody>
          <a:bodyPr lIns="90000" rIns="90000" tIns="45000" bIns="45000" anchor="b">
            <a:noAutofit/>
          </a:bodyPr>
          <a:p>
            <a:pPr>
              <a:lnSpc>
                <a:spcPct val="100000"/>
              </a:lnSpc>
            </a:pPr>
            <a:r>
              <a:rPr b="0" lang="en-US" sz="4200" spc="-100" strike="noStrike">
                <a:solidFill>
                  <a:srgbClr val="dbdbdb"/>
                </a:solidFill>
                <a:latin typeface="Constantia"/>
              </a:rPr>
              <a:t>ОПШТИНИ ВО СКОПЈЕ </a:t>
            </a:r>
            <a:endParaRPr b="0" lang="en-US" sz="4200" spc="-1" strike="noStrike">
              <a:solidFill>
                <a:srgbClr val="ffffff"/>
              </a:solidFill>
              <a:latin typeface="Constantia"/>
            </a:endParaRPr>
          </a:p>
        </p:txBody>
      </p:sp>
      <p:pic>
        <p:nvPicPr>
          <p:cNvPr id="89" name="Content Placeholder 5" descr="504px-Map_of_Skopje_mk.svg.png"/>
          <p:cNvPicPr/>
          <p:nvPr/>
        </p:nvPicPr>
        <p:blipFill>
          <a:blip r:embed="rId1"/>
          <a:stretch/>
        </p:blipFill>
        <p:spPr>
          <a:xfrm>
            <a:off x="1828800" y="1523880"/>
            <a:ext cx="5562360" cy="4952520"/>
          </a:xfrm>
          <a:prstGeom prst="rect">
            <a:avLst/>
          </a:prstGeom>
          <a:ln>
            <a:noFill/>
          </a:ln>
        </p:spPr>
      </p:pic>
    </p:spTree>
  </p:cSld>
  <p:transition spd="slow">
    <p:random/>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57200" y="1523880"/>
            <a:ext cx="8229240" cy="2133360"/>
          </a:xfrm>
          <a:prstGeom prst="rect">
            <a:avLst/>
          </a:prstGeom>
          <a:noFill/>
          <a:ln>
            <a:noFill/>
          </a:ln>
        </p:spPr>
        <p:txBody>
          <a:bodyPr lIns="90000" rIns="90000" tIns="45000" bIns="45000">
            <a:noAutofit/>
          </a:bodyPr>
          <a:p>
            <a:pPr marL="274320" indent="-273960">
              <a:lnSpc>
                <a:spcPct val="100000"/>
              </a:lnSpc>
              <a:spcBef>
                <a:spcPts val="601"/>
              </a:spcBef>
              <a:buClr>
                <a:srgbClr val="c0504d"/>
              </a:buClr>
              <a:buSzPct val="85000"/>
              <a:buFont typeface="Wingdings 2" charset="2"/>
              <a:buChar char=""/>
            </a:pPr>
            <a:r>
              <a:rPr b="0" lang="en-US" sz="2600" spc="-1" strike="noStrike">
                <a:solidFill>
                  <a:srgbClr val="ffffff"/>
                </a:solidFill>
                <a:latin typeface="Constantia"/>
              </a:rPr>
              <a:t>ГРАДОНАЧАЛНИК НА ОПШТИНАТА </a:t>
            </a:r>
            <a:endParaRPr b="0" lang="en-US" sz="2600" spc="-1" strike="noStrike">
              <a:solidFill>
                <a:srgbClr val="ffffff"/>
              </a:solidFill>
              <a:latin typeface="Constantia"/>
            </a:endParaRPr>
          </a:p>
          <a:p>
            <a:pPr marL="274320" indent="-273960">
              <a:lnSpc>
                <a:spcPct val="100000"/>
              </a:lnSpc>
              <a:spcBef>
                <a:spcPts val="601"/>
              </a:spcBef>
              <a:buClr>
                <a:srgbClr val="c0504d"/>
              </a:buClr>
              <a:buSzPct val="85000"/>
              <a:buFont typeface="Wingdings 2" charset="2"/>
              <a:buChar char=""/>
            </a:pPr>
            <a:r>
              <a:rPr b="0" lang="en-US" sz="2600" spc="-1" strike="noStrike">
                <a:solidFill>
                  <a:srgbClr val="ffffff"/>
                </a:solidFill>
                <a:latin typeface="Constantia"/>
              </a:rPr>
              <a:t>СОВЕТ НА ОПШТИНАТА </a:t>
            </a:r>
            <a:endParaRPr b="0" lang="en-US" sz="2600" spc="-1" strike="noStrike">
              <a:solidFill>
                <a:srgbClr val="ffffff"/>
              </a:solidFill>
              <a:latin typeface="Constantia"/>
            </a:endParaRPr>
          </a:p>
        </p:txBody>
      </p:sp>
      <p:sp>
        <p:nvSpPr>
          <p:cNvPr id="91" name="TextShape 2"/>
          <p:cNvSpPr txBox="1"/>
          <p:nvPr/>
        </p:nvSpPr>
        <p:spPr>
          <a:xfrm>
            <a:off x="457200" y="152280"/>
            <a:ext cx="8229240" cy="1218960"/>
          </a:xfrm>
          <a:prstGeom prst="rect">
            <a:avLst/>
          </a:prstGeom>
          <a:noFill/>
          <a:ln w="6480">
            <a:noFill/>
          </a:ln>
        </p:spPr>
        <p:txBody>
          <a:bodyPr lIns="90000" rIns="90000" tIns="45000" bIns="45000" anchor="b">
            <a:noAutofit/>
          </a:bodyPr>
          <a:p>
            <a:pPr>
              <a:lnSpc>
                <a:spcPct val="100000"/>
              </a:lnSpc>
            </a:pPr>
            <a:r>
              <a:rPr b="0" lang="en-US" sz="4200" spc="-100" strike="noStrike">
                <a:solidFill>
                  <a:srgbClr val="dbdbdb"/>
                </a:solidFill>
                <a:latin typeface="Constantia"/>
              </a:rPr>
              <a:t>ОРГАНИ НА ОПШТИНАТА СЕ: </a:t>
            </a:r>
            <a:endParaRPr b="0" lang="en-US" sz="4200" spc="-1" strike="noStrike">
              <a:solidFill>
                <a:srgbClr val="ffffff"/>
              </a:solidFill>
              <a:latin typeface="Constantia"/>
            </a:endParaRPr>
          </a:p>
        </p:txBody>
      </p:sp>
      <p:pic>
        <p:nvPicPr>
          <p:cNvPr id="92" name="Picture 3" descr="25a6868cccb5ec740b893ce55fa19da7--superhero-girl-superhero-classroom.jpg"/>
          <p:cNvPicPr/>
          <p:nvPr/>
        </p:nvPicPr>
        <p:blipFill>
          <a:blip r:embed="rId1"/>
          <a:stretch/>
        </p:blipFill>
        <p:spPr>
          <a:xfrm>
            <a:off x="5181480" y="2362320"/>
            <a:ext cx="3238200" cy="3663360"/>
          </a:xfrm>
          <a:prstGeom prst="rect">
            <a:avLst/>
          </a:prstGeom>
          <a:ln cap="sq" w="38160">
            <a:solidFill>
              <a:srgbClr val="000000"/>
            </a:solidFill>
            <a:miter/>
          </a:ln>
          <a:effectLst>
            <a:outerShdw algn="tl" blurRad="50800" dir="2700000" dist="37674" rotWithShape="0">
              <a:srgbClr val="000000">
                <a:alpha val="43000"/>
              </a:srgbClr>
            </a:outerShdw>
          </a:effectLst>
        </p:spPr>
      </p:pic>
    </p:spTree>
  </p:cSld>
  <p:transition spd="slow">
    <p:random/>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457200" y="2286000"/>
            <a:ext cx="8229240" cy="3733560"/>
          </a:xfrm>
          <a:prstGeom prst="rect">
            <a:avLst/>
          </a:prstGeom>
          <a:noFill/>
          <a:ln>
            <a:noFill/>
          </a:ln>
        </p:spPr>
        <p:txBody>
          <a:bodyPr lIns="90000" rIns="90000" tIns="45000" bIns="45000">
            <a:noAutofit/>
          </a:bodyPr>
          <a:p>
            <a:pPr marL="274320" indent="-273960" algn="ctr">
              <a:lnSpc>
                <a:spcPct val="100000"/>
              </a:lnSpc>
              <a:spcBef>
                <a:spcPts val="601"/>
              </a:spcBef>
              <a:buClr>
                <a:srgbClr val="c0504d"/>
              </a:buClr>
              <a:buSzPct val="85000"/>
              <a:buFont typeface="Wingdings 2" charset="2"/>
              <a:buChar char=""/>
            </a:pPr>
            <a:r>
              <a:rPr b="1" lang="en-US" sz="2600" spc="-1" strike="noStrike">
                <a:solidFill>
                  <a:srgbClr val="ffffff"/>
                </a:solidFill>
                <a:latin typeface="Constantia"/>
              </a:rPr>
              <a:t>Советот </a:t>
            </a:r>
            <a:r>
              <a:rPr b="0" lang="en-US" sz="2600" spc="-1" strike="noStrike">
                <a:solidFill>
                  <a:srgbClr val="ffffff"/>
                </a:solidFill>
                <a:latin typeface="Constantia"/>
              </a:rPr>
              <a:t>го сочинуваат претставници на граѓани кои се избираат со тајно гласање. Советот има претседател. Изборите се спроведуваат секои четири години. Бројот на членовите на советот зависи од бројот на жителите во општината. Седниците на советот ги свикува претседателот. Тие се јавни и за секоја се води записник.</a:t>
            </a:r>
            <a:endParaRPr b="0" lang="en-US" sz="2600" spc="-1" strike="noStrike">
              <a:solidFill>
                <a:srgbClr val="ffffff"/>
              </a:solidFill>
              <a:latin typeface="Constantia"/>
            </a:endParaRPr>
          </a:p>
          <a:p>
            <a:pPr>
              <a:lnSpc>
                <a:spcPct val="100000"/>
              </a:lnSpc>
              <a:spcBef>
                <a:spcPts val="601"/>
              </a:spcBef>
            </a:pPr>
            <a:endParaRPr b="0" lang="en-US" sz="2600" spc="-1" strike="noStrike">
              <a:solidFill>
                <a:srgbClr val="ffffff"/>
              </a:solidFill>
              <a:latin typeface="Constantia"/>
            </a:endParaRPr>
          </a:p>
        </p:txBody>
      </p:sp>
      <p:sp>
        <p:nvSpPr>
          <p:cNvPr id="94" name="TextShape 2"/>
          <p:cNvSpPr txBox="1"/>
          <p:nvPr/>
        </p:nvSpPr>
        <p:spPr>
          <a:xfrm>
            <a:off x="609480" y="228600"/>
            <a:ext cx="8229240" cy="1218960"/>
          </a:xfrm>
          <a:prstGeom prst="rect">
            <a:avLst/>
          </a:prstGeom>
          <a:noFill/>
          <a:ln w="6480">
            <a:noFill/>
          </a:ln>
        </p:spPr>
        <p:txBody>
          <a:bodyPr lIns="90000" rIns="90000" tIns="45000" bIns="45000" anchor="b">
            <a:noAutofit/>
          </a:bodyPr>
          <a:p>
            <a:pPr>
              <a:lnSpc>
                <a:spcPct val="100000"/>
              </a:lnSpc>
            </a:pPr>
            <a:r>
              <a:rPr b="0" lang="en-US" sz="4200" spc="-100" strike="noStrike">
                <a:solidFill>
                  <a:srgbClr val="dbdbdb"/>
                </a:solidFill>
                <a:latin typeface="Constantia"/>
              </a:rPr>
              <a:t>СОВЕТ НА ОПШТИНАТА </a:t>
            </a:r>
            <a:endParaRPr b="0" lang="en-US" sz="4200" spc="-1" strike="noStrike">
              <a:solidFill>
                <a:srgbClr val="ffffff"/>
              </a:solidFill>
              <a:latin typeface="Constantia"/>
            </a:endParaRPr>
          </a:p>
        </p:txBody>
      </p:sp>
    </p:spTree>
  </p:cSld>
  <p:transition spd="slow">
    <p:random/>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457200" y="1523880"/>
            <a:ext cx="8229240" cy="4571640"/>
          </a:xfrm>
          <a:prstGeom prst="rect">
            <a:avLst/>
          </a:prstGeom>
          <a:noFill/>
          <a:ln>
            <a:noFill/>
          </a:ln>
        </p:spPr>
        <p:txBody>
          <a:bodyPr lIns="90000" rIns="90000" tIns="45000" bIns="45000">
            <a:noAutofit/>
          </a:bodyPr>
          <a:p>
            <a:pPr marL="274320" indent="-273960">
              <a:lnSpc>
                <a:spcPct val="100000"/>
              </a:lnSpc>
              <a:spcBef>
                <a:spcPts val="601"/>
              </a:spcBef>
              <a:buClr>
                <a:srgbClr val="c0504d"/>
              </a:buClr>
              <a:buSzPct val="85000"/>
              <a:buFont typeface="Wingdings 2" charset="2"/>
              <a:buChar char=""/>
            </a:pPr>
            <a:r>
              <a:rPr b="1" lang="en-US" sz="2600" spc="-1" strike="noStrike">
                <a:solidFill>
                  <a:srgbClr val="ffffff"/>
                </a:solidFill>
                <a:latin typeface="Constantia"/>
              </a:rPr>
              <a:t>Градоначалникот </a:t>
            </a:r>
            <a:r>
              <a:rPr b="0" lang="en-US" sz="2600" spc="-1" strike="noStrike">
                <a:solidFill>
                  <a:srgbClr val="ffffff"/>
                </a:solidFill>
                <a:latin typeface="Constantia"/>
              </a:rPr>
              <a:t>ја претставува и застапува општината. Се избира секоја четврта година на општи, непосредни и слободни избори со тајно гласање.</a:t>
            </a:r>
            <a:endParaRPr b="0" lang="en-US" sz="2600" spc="-1" strike="noStrike">
              <a:solidFill>
                <a:srgbClr val="ffffff"/>
              </a:solidFill>
              <a:latin typeface="Constantia"/>
            </a:endParaRPr>
          </a:p>
          <a:p>
            <a:pPr marL="274320" indent="-273960">
              <a:lnSpc>
                <a:spcPct val="100000"/>
              </a:lnSpc>
              <a:spcBef>
                <a:spcPts val="601"/>
              </a:spcBef>
              <a:buClr>
                <a:srgbClr val="c0504d"/>
              </a:buClr>
              <a:buSzPct val="85000"/>
              <a:buFont typeface="Wingdings 2" charset="2"/>
              <a:buChar char=""/>
            </a:pPr>
            <a:r>
              <a:rPr b="0" lang="en-US" sz="2600" spc="-1" strike="noStrike">
                <a:solidFill>
                  <a:srgbClr val="ffffff"/>
                </a:solidFill>
                <a:latin typeface="Constantia"/>
              </a:rPr>
              <a:t>Советот носи одлуки за подобрување на животот на општината, а градоначалникот е задолжен да ги реализира одлуките. </a:t>
            </a:r>
            <a:endParaRPr b="0" lang="en-US" sz="2600" spc="-1" strike="noStrike">
              <a:solidFill>
                <a:srgbClr val="ffffff"/>
              </a:solidFill>
              <a:latin typeface="Constantia"/>
            </a:endParaRPr>
          </a:p>
          <a:p>
            <a:pPr marL="274320" indent="-273960">
              <a:lnSpc>
                <a:spcPct val="100000"/>
              </a:lnSpc>
              <a:spcBef>
                <a:spcPts val="601"/>
              </a:spcBef>
              <a:buClr>
                <a:srgbClr val="c0504d"/>
              </a:buClr>
              <a:buSzPct val="85000"/>
              <a:buFont typeface="Wingdings 2" charset="2"/>
              <a:buChar char=""/>
            </a:pPr>
            <a:r>
              <a:rPr b="0" lang="en-US" sz="2600" spc="-1" strike="noStrike">
                <a:solidFill>
                  <a:srgbClr val="ffffff"/>
                </a:solidFill>
                <a:latin typeface="Constantia"/>
              </a:rPr>
              <a:t>Градоначалникот во определени денови врши прием на граѓаните. Тие го информираат за своите проблеми и даваат идеи за отклонување на истите.</a:t>
            </a:r>
            <a:endParaRPr b="0" lang="en-US" sz="2600" spc="-1" strike="noStrike">
              <a:solidFill>
                <a:srgbClr val="ffffff"/>
              </a:solidFill>
              <a:latin typeface="Constantia"/>
            </a:endParaRPr>
          </a:p>
          <a:p>
            <a:pPr algn="ctr">
              <a:lnSpc>
                <a:spcPct val="100000"/>
              </a:lnSpc>
              <a:spcBef>
                <a:spcPts val="601"/>
              </a:spcBef>
            </a:pPr>
            <a:endParaRPr b="0" lang="en-US" sz="2600" spc="-1" strike="noStrike">
              <a:solidFill>
                <a:srgbClr val="ffffff"/>
              </a:solidFill>
              <a:latin typeface="Constantia"/>
            </a:endParaRPr>
          </a:p>
        </p:txBody>
      </p:sp>
      <p:sp>
        <p:nvSpPr>
          <p:cNvPr id="96" name="TextShape 2"/>
          <p:cNvSpPr txBox="1"/>
          <p:nvPr/>
        </p:nvSpPr>
        <p:spPr>
          <a:xfrm>
            <a:off x="457200" y="152280"/>
            <a:ext cx="8229240" cy="1218960"/>
          </a:xfrm>
          <a:prstGeom prst="rect">
            <a:avLst/>
          </a:prstGeom>
          <a:noFill/>
          <a:ln w="6480">
            <a:noFill/>
          </a:ln>
        </p:spPr>
        <p:txBody>
          <a:bodyPr lIns="90000" rIns="90000" tIns="45000" bIns="45000" anchor="b">
            <a:noAutofit/>
          </a:bodyPr>
          <a:p>
            <a:pPr>
              <a:lnSpc>
                <a:spcPct val="100000"/>
              </a:lnSpc>
            </a:pPr>
            <a:r>
              <a:rPr b="0" lang="en-US" sz="4200" spc="-100" strike="noStrike">
                <a:solidFill>
                  <a:srgbClr val="dbdbdb"/>
                </a:solidFill>
                <a:latin typeface="Constantia"/>
              </a:rPr>
              <a:t>ГРАДОНАЧАЛНИК</a:t>
            </a:r>
            <a:endParaRPr b="0" lang="en-US" sz="4200" spc="-1" strike="noStrike">
              <a:solidFill>
                <a:srgbClr val="ffffff"/>
              </a:solidFill>
              <a:latin typeface="Constantia"/>
            </a:endParaRPr>
          </a:p>
        </p:txBody>
      </p:sp>
    </p:spTree>
  </p:cSld>
  <p:transition spd="slow">
    <p:random/>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57200" y="1523880"/>
            <a:ext cx="8229240" cy="3733560"/>
          </a:xfrm>
          <a:prstGeom prst="rect">
            <a:avLst/>
          </a:prstGeom>
          <a:noFill/>
          <a:ln>
            <a:noFill/>
          </a:ln>
        </p:spPr>
        <p:txBody>
          <a:bodyPr lIns="90000" rIns="90000" tIns="45000" bIns="45000">
            <a:noAutofit/>
          </a:bodyPr>
          <a:p>
            <a:pPr marL="274320" indent="-273960">
              <a:lnSpc>
                <a:spcPct val="100000"/>
              </a:lnSpc>
              <a:spcBef>
                <a:spcPts val="601"/>
              </a:spcBef>
              <a:buClr>
                <a:srgbClr val="c0504d"/>
              </a:buClr>
              <a:buSzPct val="85000"/>
              <a:buFont typeface="Wingdings 2" charset="2"/>
              <a:buChar char=""/>
            </a:pPr>
            <a:r>
              <a:rPr b="0" lang="en-US" sz="2600" spc="-1" strike="noStrike">
                <a:solidFill>
                  <a:srgbClr val="ffffff"/>
                </a:solidFill>
                <a:latin typeface="Constantia"/>
              </a:rPr>
              <a:t>ПРОНАЈДИ ЈА </a:t>
            </a:r>
            <a:r>
              <a:rPr b="0" lang="en-US" sz="2600" spc="-1" strike="noStrike">
                <a:solidFill>
                  <a:srgbClr val="ff0000"/>
                </a:solidFill>
                <a:latin typeface="Constantia"/>
              </a:rPr>
              <a:t>WEB</a:t>
            </a:r>
            <a:r>
              <a:rPr b="0" lang="en-US" sz="2600" spc="-1" strike="noStrike">
                <a:solidFill>
                  <a:srgbClr val="ffffff"/>
                </a:solidFill>
                <a:latin typeface="Constantia"/>
              </a:rPr>
              <a:t> СТРАНАТА НА ОПШТИНАТА ВО КОЈА ЖИВЕЕШ</a:t>
            </a:r>
            <a:endParaRPr b="0" lang="en-US" sz="2600" spc="-1" strike="noStrike">
              <a:solidFill>
                <a:srgbClr val="ffffff"/>
              </a:solidFill>
              <a:latin typeface="Constantia"/>
            </a:endParaRPr>
          </a:p>
          <a:p>
            <a:pPr marL="274320" indent="-273960">
              <a:lnSpc>
                <a:spcPct val="100000"/>
              </a:lnSpc>
              <a:spcBef>
                <a:spcPts val="601"/>
              </a:spcBef>
              <a:buClr>
                <a:srgbClr val="c0504d"/>
              </a:buClr>
              <a:buSzPct val="85000"/>
              <a:buFont typeface="Wingdings 2" charset="2"/>
              <a:buChar char=""/>
            </a:pPr>
            <a:r>
              <a:rPr b="0" lang="en-US" sz="2600" spc="-1" strike="noStrike">
                <a:solidFill>
                  <a:srgbClr val="ffffff"/>
                </a:solidFill>
                <a:latin typeface="Constantia"/>
              </a:rPr>
              <a:t>ПРОЧИТАЈ ГО ИСТОРИЈАТОТ НА ТВОЈАТА ОПШТИНА</a:t>
            </a:r>
            <a:endParaRPr b="0" lang="en-US" sz="2600" spc="-1" strike="noStrike">
              <a:solidFill>
                <a:srgbClr val="ffffff"/>
              </a:solidFill>
              <a:latin typeface="Constantia"/>
            </a:endParaRPr>
          </a:p>
          <a:p>
            <a:pPr marL="274320" indent="-273960">
              <a:lnSpc>
                <a:spcPct val="100000"/>
              </a:lnSpc>
              <a:spcBef>
                <a:spcPts val="601"/>
              </a:spcBef>
              <a:buClr>
                <a:srgbClr val="c0504d"/>
              </a:buClr>
              <a:buSzPct val="85000"/>
              <a:buFont typeface="Wingdings 2" charset="2"/>
              <a:buChar char=""/>
            </a:pPr>
            <a:r>
              <a:rPr b="0" lang="en-US" sz="2600" spc="-1" strike="noStrike">
                <a:solidFill>
                  <a:srgbClr val="ffffff"/>
                </a:solidFill>
                <a:latin typeface="Constantia"/>
              </a:rPr>
              <a:t>КОЈ Е ГРАДОНАЧАЛНИК И КОГА Е ИЗБРАН ?</a:t>
            </a:r>
            <a:endParaRPr b="0" lang="en-US" sz="2600" spc="-1" strike="noStrike">
              <a:solidFill>
                <a:srgbClr val="ffffff"/>
              </a:solidFill>
              <a:latin typeface="Constantia"/>
            </a:endParaRPr>
          </a:p>
          <a:p>
            <a:pPr marL="274320" indent="-273960">
              <a:lnSpc>
                <a:spcPct val="100000"/>
              </a:lnSpc>
              <a:spcBef>
                <a:spcPts val="601"/>
              </a:spcBef>
              <a:buClr>
                <a:srgbClr val="c0504d"/>
              </a:buClr>
              <a:buSzPct val="85000"/>
              <a:buFont typeface="Wingdings 2" charset="2"/>
              <a:buChar char=""/>
            </a:pPr>
            <a:r>
              <a:rPr b="0" lang="en-US" sz="2600" spc="-1" strike="noStrike">
                <a:solidFill>
                  <a:srgbClr val="ffffff"/>
                </a:solidFill>
                <a:latin typeface="Constantia"/>
              </a:rPr>
              <a:t>КОИ СЕ ССИМБОЛИТЕ НА ОПШТИНАТА И ШТО ПРЕТСТАВУВААТ ТИЕ? </a:t>
            </a:r>
            <a:endParaRPr b="0" lang="en-US" sz="2600" spc="-1" strike="noStrike">
              <a:solidFill>
                <a:srgbClr val="ffffff"/>
              </a:solidFill>
              <a:latin typeface="Constantia"/>
            </a:endParaRPr>
          </a:p>
          <a:p>
            <a:pPr marL="274320" indent="-273960">
              <a:lnSpc>
                <a:spcPct val="100000"/>
              </a:lnSpc>
              <a:spcBef>
                <a:spcPts val="601"/>
              </a:spcBef>
            </a:pPr>
            <a:r>
              <a:rPr b="0" lang="en-US" sz="2600" spc="-1" strike="noStrike">
                <a:solidFill>
                  <a:srgbClr val="ffffff"/>
                </a:solidFill>
                <a:latin typeface="Constantia"/>
              </a:rPr>
              <a:t> </a:t>
            </a:r>
            <a:endParaRPr b="0" lang="en-US" sz="2600" spc="-1" strike="noStrike">
              <a:solidFill>
                <a:srgbClr val="ffffff"/>
              </a:solidFill>
              <a:latin typeface="Constantia"/>
            </a:endParaRPr>
          </a:p>
        </p:txBody>
      </p:sp>
      <p:sp>
        <p:nvSpPr>
          <p:cNvPr id="98" name="TextShape 2"/>
          <p:cNvSpPr txBox="1"/>
          <p:nvPr/>
        </p:nvSpPr>
        <p:spPr>
          <a:xfrm>
            <a:off x="457200" y="152280"/>
            <a:ext cx="8229240" cy="1218960"/>
          </a:xfrm>
          <a:prstGeom prst="rect">
            <a:avLst/>
          </a:prstGeom>
          <a:noFill/>
          <a:ln w="6480">
            <a:noFill/>
          </a:ln>
        </p:spPr>
        <p:txBody>
          <a:bodyPr lIns="90000" rIns="90000" tIns="45000" bIns="45000" anchor="b">
            <a:noAutofit/>
          </a:bodyPr>
          <a:p>
            <a:pPr>
              <a:lnSpc>
                <a:spcPct val="100000"/>
              </a:lnSpc>
            </a:pPr>
            <a:r>
              <a:rPr b="0" lang="en-US" sz="4200" spc="-100" strike="noStrike">
                <a:solidFill>
                  <a:srgbClr val="dbdbdb"/>
                </a:solidFill>
                <a:latin typeface="Constantia"/>
              </a:rPr>
              <a:t>АЈДЕ ДА ИСТРАЖУВАМЕ </a:t>
            </a:r>
            <a:endParaRPr b="0" lang="en-US" sz="4200" spc="-1" strike="noStrike">
              <a:solidFill>
                <a:srgbClr val="ffffff"/>
              </a:solidFill>
              <a:latin typeface="Constantia"/>
            </a:endParaRPr>
          </a:p>
        </p:txBody>
      </p:sp>
    </p:spTree>
  </p:cSld>
  <p:transition spd="slow">
    <p:random/>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380880" y="2057400"/>
            <a:ext cx="8229240" cy="2514240"/>
          </a:xfrm>
          <a:prstGeom prst="rect">
            <a:avLst/>
          </a:prstGeom>
          <a:blipFill rotWithShape="0">
            <a:blip r:embed="rId1"/>
            <a:tile/>
          </a:blipFill>
          <a:ln w="12600">
            <a:solidFill>
              <a:srgbClr val="f79646"/>
            </a:solidFill>
            <a:round/>
          </a:ln>
          <a:effectLst>
            <a:outerShdw dist="0" dir="0">
              <a:srgbClr val="000000">
                <a:alpha val="50000"/>
              </a:srgbClr>
            </a:outerShdw>
          </a:effectLst>
        </p:spPr>
        <p:txBody>
          <a:bodyPr lIns="90000" rIns="90000" tIns="45000" bIns="45000">
            <a:normAutofit/>
          </a:bodyPr>
          <a:p>
            <a:pPr marL="274320" indent="-273960">
              <a:lnSpc>
                <a:spcPct val="100000"/>
              </a:lnSpc>
              <a:spcBef>
                <a:spcPts val="601"/>
              </a:spcBef>
              <a:buClr>
                <a:srgbClr val="c0504d"/>
              </a:buClr>
              <a:buSzPct val="85000"/>
              <a:buFont typeface="Wingdings 2" charset="2"/>
              <a:buChar char=""/>
            </a:pPr>
            <a:r>
              <a:rPr b="0" lang="en-US" sz="2600" spc="-1" strike="noStrike">
                <a:solidFill>
                  <a:srgbClr val="000000"/>
                </a:solidFill>
                <a:latin typeface="Constantia"/>
              </a:rPr>
              <a:t>ИСТРАЖУВАЈ</a:t>
            </a:r>
            <a:endParaRPr b="0" lang="en-US" sz="2600" spc="-1" strike="noStrike">
              <a:solidFill>
                <a:srgbClr val="ffffff"/>
              </a:solidFill>
              <a:latin typeface="Constantia"/>
            </a:endParaRPr>
          </a:p>
          <a:p>
            <a:pPr marL="274320" indent="-273960">
              <a:lnSpc>
                <a:spcPct val="100000"/>
              </a:lnSpc>
              <a:spcBef>
                <a:spcPts val="601"/>
              </a:spcBef>
              <a:buClr>
                <a:srgbClr val="c0504d"/>
              </a:buClr>
              <a:buSzPct val="85000"/>
              <a:buFont typeface="Wingdings 2" charset="2"/>
              <a:buChar char=""/>
            </a:pPr>
            <a:r>
              <a:rPr b="0" lang="en-US" sz="2600" spc="-1" strike="noStrike">
                <a:solidFill>
                  <a:srgbClr val="000000"/>
                </a:solidFill>
                <a:latin typeface="Constantia"/>
              </a:rPr>
              <a:t>ИНФОРМИРАЈ СЕ </a:t>
            </a:r>
            <a:endParaRPr b="0" lang="en-US" sz="2600" spc="-1" strike="noStrike">
              <a:solidFill>
                <a:srgbClr val="ffffff"/>
              </a:solidFill>
              <a:latin typeface="Constantia"/>
            </a:endParaRPr>
          </a:p>
          <a:p>
            <a:pPr marL="274320" indent="-273960">
              <a:lnSpc>
                <a:spcPct val="100000"/>
              </a:lnSpc>
              <a:spcBef>
                <a:spcPts val="601"/>
              </a:spcBef>
              <a:buClr>
                <a:srgbClr val="c0504d"/>
              </a:buClr>
              <a:buSzPct val="85000"/>
              <a:buFont typeface="Wingdings 2" charset="2"/>
              <a:buChar char=""/>
            </a:pPr>
            <a:r>
              <a:rPr b="0" lang="en-US" sz="2600" spc="-1" strike="noStrike">
                <a:solidFill>
                  <a:srgbClr val="000000"/>
                </a:solidFill>
                <a:latin typeface="Constantia"/>
              </a:rPr>
              <a:t>ОТКРИВАЈ </a:t>
            </a:r>
            <a:endParaRPr b="0" lang="en-US" sz="2600" spc="-1" strike="noStrike">
              <a:solidFill>
                <a:srgbClr val="ffffff"/>
              </a:solidFill>
              <a:latin typeface="Constantia"/>
            </a:endParaRPr>
          </a:p>
          <a:p>
            <a:pPr marL="274320" indent="-273960">
              <a:lnSpc>
                <a:spcPct val="100000"/>
              </a:lnSpc>
              <a:spcBef>
                <a:spcPts val="601"/>
              </a:spcBef>
              <a:buClr>
                <a:srgbClr val="c0504d"/>
              </a:buClr>
              <a:buSzPct val="85000"/>
              <a:buFont typeface="Wingdings 2" charset="2"/>
              <a:buChar char=""/>
            </a:pPr>
            <a:r>
              <a:rPr b="0" lang="en-US" sz="2600" spc="-1" strike="noStrike">
                <a:solidFill>
                  <a:srgbClr val="000000"/>
                </a:solidFill>
                <a:latin typeface="Constantia"/>
              </a:rPr>
              <a:t>ПРОШИРИ ГИ СВОИТЕ</a:t>
            </a:r>
            <a:endParaRPr b="0" lang="en-US" sz="2600" spc="-1" strike="noStrike">
              <a:solidFill>
                <a:srgbClr val="ffffff"/>
              </a:solidFill>
              <a:latin typeface="Constantia"/>
            </a:endParaRPr>
          </a:p>
          <a:p>
            <a:pPr marL="274320" indent="-273960">
              <a:lnSpc>
                <a:spcPct val="100000"/>
              </a:lnSpc>
              <a:spcBef>
                <a:spcPts val="601"/>
              </a:spcBef>
              <a:buClr>
                <a:srgbClr val="c0504d"/>
              </a:buClr>
              <a:buSzPct val="85000"/>
              <a:buFont typeface="Wingdings 2" charset="2"/>
              <a:buChar char=""/>
            </a:pPr>
            <a:r>
              <a:rPr b="0" lang="en-US" sz="2600" spc="-1" strike="noStrike">
                <a:solidFill>
                  <a:srgbClr val="000000"/>
                </a:solidFill>
                <a:latin typeface="Constantia"/>
              </a:rPr>
              <a:t> </a:t>
            </a:r>
            <a:r>
              <a:rPr b="0" lang="en-US" sz="2600" spc="-1" strike="noStrike">
                <a:solidFill>
                  <a:srgbClr val="000000"/>
                </a:solidFill>
                <a:latin typeface="Constantia"/>
              </a:rPr>
              <a:t>ЗНАЕЊА </a:t>
            </a:r>
            <a:endParaRPr b="0" lang="en-US" sz="2600" spc="-1" strike="noStrike">
              <a:solidFill>
                <a:srgbClr val="ffffff"/>
              </a:solidFill>
              <a:latin typeface="Constantia"/>
            </a:endParaRPr>
          </a:p>
        </p:txBody>
      </p:sp>
      <p:sp>
        <p:nvSpPr>
          <p:cNvPr id="100" name="TextShape 2"/>
          <p:cNvSpPr txBox="1"/>
          <p:nvPr/>
        </p:nvSpPr>
        <p:spPr>
          <a:xfrm>
            <a:off x="457200" y="152280"/>
            <a:ext cx="8229240" cy="1218960"/>
          </a:xfrm>
          <a:prstGeom prst="rect">
            <a:avLst/>
          </a:prstGeom>
          <a:noFill/>
          <a:ln w="6480">
            <a:noFill/>
          </a:ln>
        </p:spPr>
        <p:txBody>
          <a:bodyPr lIns="90000" rIns="90000" tIns="45000" bIns="45000" anchor="b">
            <a:normAutofit fontScale="56000"/>
          </a:bodyPr>
          <a:p>
            <a:pPr>
              <a:lnSpc>
                <a:spcPct val="100000"/>
              </a:lnSpc>
            </a:pPr>
            <a:r>
              <a:rPr b="0" lang="en-US" sz="4200" spc="-100" strike="noStrike">
                <a:solidFill>
                  <a:srgbClr val="dbdbdb"/>
                </a:solidFill>
                <a:latin typeface="Constantia"/>
              </a:rPr>
              <a:t>ДРАГИ УЧЕНИЦИ ВИ БЛАГОДАРИМЕ НА ВНИМАНИЕТО </a:t>
            </a:r>
            <a:endParaRPr b="0" lang="en-US" sz="4200" spc="-1" strike="noStrike">
              <a:solidFill>
                <a:srgbClr val="ffffff"/>
              </a:solidFill>
              <a:latin typeface="Constantia"/>
            </a:endParaRPr>
          </a:p>
        </p:txBody>
      </p:sp>
      <p:pic>
        <p:nvPicPr>
          <p:cNvPr id="101" name="Picture 3" descr="36-367931_reading-together-clip-journeys-reading-ms-henry-s.png"/>
          <p:cNvPicPr/>
          <p:nvPr/>
        </p:nvPicPr>
        <p:blipFill>
          <a:blip r:embed="rId2"/>
          <a:stretch/>
        </p:blipFill>
        <p:spPr>
          <a:xfrm>
            <a:off x="3657600" y="2209680"/>
            <a:ext cx="5145840" cy="4343040"/>
          </a:xfrm>
          <a:prstGeom prst="rect">
            <a:avLst/>
          </a:prstGeom>
          <a:ln>
            <a:noFill/>
          </a:ln>
        </p:spPr>
      </p:pic>
    </p:spTree>
  </p:cSld>
  <p:transition spd="slow">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Paper</Template>
  <TotalTime>23</TotalTime>
  <Application>LibreOffice/6.3.2.2$Windows_X86_64 LibreOffice_project/98b30e735bda24bc04ab42594c85f7fd8be07b9c</Application>
  <Words>193</Words>
  <Paragraphs>24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2020-03-17T12:28:16Z</dcterms:created>
  <dc:creator>Ineka</dc:creator>
  <dc:description/>
  <dc:language>en-US</dc:language>
  <cp:lastModifiedBy>KMK BROKER</cp:lastModifiedBy>
  <dcterms:modified xsi:type="dcterms:W3CDTF">2020-03-18T16:25:25Z</dcterms:modified>
  <cp:revision>4</cp:revision>
  <dc:subject/>
  <dc:title>ОРГАНИ НА ОПШТИНАТА</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