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149EFA3-9F7A-4E1A-9B35-F1D333C583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DDF37F7-5A0D-46E3-8969-84CBCA2225E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xXsaBWenN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7329268" cy="3733800"/>
          </a:xfrm>
        </p:spPr>
        <p:txBody>
          <a:bodyPr/>
          <a:lstStyle/>
          <a:p>
            <a:r>
              <a:rPr lang="mk-MK" sz="6000" dirty="0">
                <a:latin typeface="M_Bodoni" pitchFamily="34" charset="0"/>
              </a:rPr>
              <a:t>РАДИО ЕМИСИИ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737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M_Bodoni" pitchFamily="34" charset="0"/>
              </a:rPr>
              <a:t/>
            </a:r>
            <a:br>
              <a:rPr lang="en-US" dirty="0" smtClean="0">
                <a:latin typeface="M_Bodoni" pitchFamily="34" charset="0"/>
              </a:rPr>
            </a:br>
            <a:r>
              <a:rPr lang="mk-MK" sz="1800" dirty="0" smtClean="0">
                <a:solidFill>
                  <a:srgbClr val="FFFF00"/>
                </a:solidFill>
                <a:latin typeface="M_Bodoni" pitchFamily="34" charset="0"/>
              </a:rPr>
              <a:t>Радиото е апарат преку кој се пренесуваат радио емисиите и тие емисии може само да ги слушаме, а не и да ги гледаме.</a:t>
            </a:r>
            <a:endParaRPr lang="en-US" sz="1800" dirty="0">
              <a:solidFill>
                <a:srgbClr val="FFFF00"/>
              </a:solidFill>
              <a:latin typeface="M_Bodoni" pitchFamily="34" charset="0"/>
            </a:endParaRPr>
          </a:p>
        </p:txBody>
      </p:sp>
      <p:pic>
        <p:nvPicPr>
          <p:cNvPr id="8" name="Picture 7" descr="rad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667000"/>
            <a:ext cx="83058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47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4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1447800"/>
            <a:ext cx="5105400" cy="3429000"/>
          </a:xfrm>
        </p:spPr>
        <p:txBody>
          <a:bodyPr>
            <a:normAutofit fontScale="90000"/>
          </a:bodyPr>
          <a:lstStyle/>
          <a:p>
            <a:pPr algn="ctr"/>
            <a:r>
              <a:rPr lang="mk-MK" dirty="0" smtClean="0">
                <a:solidFill>
                  <a:srgbClr val="FFFF00"/>
                </a:solidFill>
                <a:latin typeface="M_Bodoni" pitchFamily="34" charset="0"/>
              </a:rPr>
              <a:t/>
            </a:r>
            <a:br>
              <a:rPr lang="mk-MK" dirty="0" smtClean="0">
                <a:solidFill>
                  <a:srgbClr val="FFFF00"/>
                </a:solidFill>
                <a:latin typeface="M_Bodoni" pitchFamily="34" charset="0"/>
              </a:rPr>
            </a:br>
            <a:r>
              <a:rPr lang="mk-MK" dirty="0">
                <a:solidFill>
                  <a:srgbClr val="FFFF00"/>
                </a:solidFill>
                <a:latin typeface="M_Bodoni" pitchFamily="34" charset="0"/>
              </a:rPr>
              <a:t/>
            </a:r>
            <a:br>
              <a:rPr lang="mk-MK" dirty="0">
                <a:solidFill>
                  <a:srgbClr val="FFFF00"/>
                </a:solidFill>
                <a:latin typeface="M_Bodoni" pitchFamily="34" charset="0"/>
              </a:rPr>
            </a:br>
            <a:r>
              <a:rPr lang="mk-MK" dirty="0" smtClean="0">
                <a:solidFill>
                  <a:srgbClr val="FFFF00"/>
                </a:solidFill>
                <a:latin typeface="M_Bodoni" pitchFamily="34" charset="0"/>
              </a:rPr>
              <a:t>ВИДОВИ РАДИО ЕМИСИИ</a:t>
            </a:r>
            <a:br>
              <a:rPr lang="mk-MK" dirty="0" smtClean="0">
                <a:solidFill>
                  <a:srgbClr val="FFFF00"/>
                </a:solidFill>
                <a:latin typeface="M_Bodoni" pitchFamily="34" charset="0"/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>*</a:t>
            </a:r>
            <a:r>
              <a:rPr lang="mk-MK" sz="2000" dirty="0" smtClean="0">
                <a:solidFill>
                  <a:srgbClr val="FFFF00"/>
                </a:solidFill>
                <a:latin typeface="M_Bodoni" pitchFamily="34" charset="0"/>
              </a:rPr>
              <a:t>Музички радио емисии</a:t>
            </a: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> </a:t>
            </a:r>
            <a:b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>*</a:t>
            </a:r>
            <a:r>
              <a:rPr lang="mk-MK" sz="2000" dirty="0" smtClean="0">
                <a:solidFill>
                  <a:srgbClr val="FFFF00"/>
                </a:solidFill>
                <a:latin typeface="M_Bodoni" pitchFamily="34" charset="0"/>
              </a:rPr>
              <a:t>Забавни емисии</a:t>
            </a: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/>
            </a:r>
            <a:b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>*</a:t>
            </a:r>
            <a:r>
              <a:rPr lang="mk-MK" sz="2000" dirty="0" smtClean="0">
                <a:solidFill>
                  <a:srgbClr val="FFFF00"/>
                </a:solidFill>
                <a:latin typeface="M_Bodoni" pitchFamily="34" charset="0"/>
              </a:rPr>
              <a:t>Детски радио емисии</a:t>
            </a: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/>
            </a:r>
            <a:b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>*</a:t>
            </a:r>
            <a:r>
              <a:rPr lang="mk-MK" sz="2000" dirty="0" smtClean="0">
                <a:solidFill>
                  <a:srgbClr val="FFFF00"/>
                </a:solidFill>
                <a:latin typeface="M_Bodoni" pitchFamily="34" charset="0"/>
              </a:rPr>
              <a:t>Хумористични емисии</a:t>
            </a: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/>
            </a:r>
            <a:b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M_Bodoni" pitchFamily="34" charset="0"/>
              </a:rPr>
              <a:t>*</a:t>
            </a:r>
            <a:r>
              <a:rPr lang="mk-MK" sz="2000" dirty="0" smtClean="0">
                <a:solidFill>
                  <a:srgbClr val="FFFF00"/>
                </a:solidFill>
                <a:latin typeface="M_Bodoni" pitchFamily="34" charset="0"/>
              </a:rPr>
              <a:t>Вести</a:t>
            </a:r>
            <a:endParaRPr lang="en-US" sz="2000" dirty="0">
              <a:solidFill>
                <a:srgbClr val="FFFF00"/>
              </a:solidFill>
              <a:latin typeface="M_Bodon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62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d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76142">
            <a:off x="3528192" y="3545764"/>
            <a:ext cx="3784853" cy="193354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0" y="914400"/>
            <a:ext cx="815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rgbClr val="002060"/>
                </a:solidFill>
                <a:hlinkClick r:id="rId3"/>
              </a:rPr>
              <a:t>www.youtube.com/watch?v=FxXsaBWenNA</a:t>
            </a:r>
            <a:r>
              <a:rPr lang="mk-MK" dirty="0" smtClean="0">
                <a:solidFill>
                  <a:srgbClr val="002060"/>
                </a:solidFill>
              </a:rPr>
              <a:t> </a:t>
            </a:r>
          </a:p>
          <a:p>
            <a:endParaRPr lang="mk-MK" dirty="0" smtClean="0"/>
          </a:p>
          <a:p>
            <a:r>
              <a:rPr lang="mk-MK" dirty="0" smtClean="0">
                <a:solidFill>
                  <a:srgbClr val="FFFF00"/>
                </a:solidFill>
              </a:rPr>
              <a:t>Тука на овој линк има радио емисија која децата треба да ја слушаат.Ако линкот не се отвара емисијата е ,,Самовилското коњче,, од Борис Мајсторов</a:t>
            </a:r>
          </a:p>
          <a:p>
            <a:r>
              <a:rPr lang="mk-MK" dirty="0" smtClean="0">
                <a:solidFill>
                  <a:srgbClr val="FFFF00"/>
                </a:solidFill>
              </a:rPr>
              <a:t>Потоа на страна 75 во учебникот по македонски јазик имаат да нацртаат што најмногу им се допадало во радио емисијата.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7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</TotalTime>
  <Words>52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M_Bodoni</vt:lpstr>
      <vt:lpstr>Horizon</vt:lpstr>
      <vt:lpstr>РАДИО ЕМИСИИ</vt:lpstr>
      <vt:lpstr> Радиото е апарат преку кој се пренесуваат радио емисиите и тие емисии може само да ги слушаме, а не и да ги гледаме.</vt:lpstr>
      <vt:lpstr>  ВИДОВИ РАДИО ЕМИСИИ  *Музички радио емисии  *Забавни емисии *Детски радио емисии *Хумористични емисии *Вести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РАДИО ЕМИСИИ</dc:title>
  <dc:creator>PC</dc:creator>
  <cp:lastModifiedBy>Admin</cp:lastModifiedBy>
  <cp:revision>4</cp:revision>
  <dcterms:created xsi:type="dcterms:W3CDTF">2020-04-02T20:05:43Z</dcterms:created>
  <dcterms:modified xsi:type="dcterms:W3CDTF">2020-04-17T15:56:21Z</dcterms:modified>
</cp:coreProperties>
</file>