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Click to edit Master title style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FDECB0DA-FAF9-44A3-92C2-95D87D65C7B0}" type="datetime">
              <a:rPr b="0" lang="en-US" sz="1200" spc="-1" strike="noStrike">
                <a:solidFill>
                  <a:srgbClr val="8b8b8b"/>
                </a:solidFill>
                <a:latin typeface="Calibri"/>
              </a:rPr>
              <a:t>3/13/20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F57BF35B-CCD2-4F42-9C7C-AF7044F64715}" type="slidenum">
              <a:rPr b="0" lang="en-US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B77B26B4-1D61-4F2A-9F06-7543B0E993AE}" type="datetime">
              <a:rPr b="0" lang="en-US" sz="1200" spc="-1" strike="noStrike">
                <a:solidFill>
                  <a:srgbClr val="8b8b8b"/>
                </a:solidFill>
                <a:latin typeface="Calibri"/>
              </a:rPr>
              <a:t>3/13/20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DE66533F-614A-4413-9A38-83FF70A15BF7}" type="slidenum">
              <a:rPr b="0" lang="en-US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Click to edit Master title style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885D102A-3F76-4C93-A74C-C90BA1EA02B4}" type="datetime">
              <a:rPr b="0" lang="en-US" sz="1200" spc="-1" strike="noStrike">
                <a:solidFill>
                  <a:srgbClr val="8b8b8b"/>
                </a:solidFill>
                <a:latin typeface="Calibri"/>
              </a:rPr>
              <a:t>3/13/20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D470E3CA-5EB6-43A9-AD46-AA8A9A95DEF4}" type="slidenum">
              <a:rPr b="0" lang="en-US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9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685800" y="762120"/>
            <a:ext cx="7772040" cy="19047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                           </a:t>
            </a: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МОИТЕ СЕТИЛА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4" name="TextShape 2"/>
          <p:cNvSpPr txBox="1"/>
          <p:nvPr/>
        </p:nvSpPr>
        <p:spPr>
          <a:xfrm>
            <a:off x="1371600" y="3886200"/>
            <a:ext cx="6400440" cy="228564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3000"/>
          </a:bodyPr>
          <a:p>
            <a:pPr algn="ctr">
              <a:lnSpc>
                <a:spcPct val="100000"/>
              </a:lnSpc>
              <a:spcBef>
                <a:spcPts val="641"/>
              </a:spcBef>
            </a:pPr>
            <a:endParaRPr b="0" lang="en-US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Зошто ти се толку големи очите ?</a:t>
            </a:r>
            <a:endParaRPr b="0" lang="en-US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Зошто ти се толкави ушите?...</a:t>
            </a:r>
            <a:endParaRPr b="0" lang="en-US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И така со помош на Црвенкапа научивме...</a:t>
            </a:r>
            <a:endParaRPr b="0" lang="en-US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endParaRPr b="0" lang="en-US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endParaRPr b="0" lang="en-US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endParaRPr b="0" lang="en-US" sz="3200" spc="-1" strike="noStrike">
              <a:latin typeface="Arial"/>
            </a:endParaRPr>
          </a:p>
        </p:txBody>
      </p:sp>
      <p:pic>
        <p:nvPicPr>
          <p:cNvPr id="125" name="Picture 3" descr="http://www.os-zagvozd.skole.hr/upload/os-zagvozd/images/multistatic/27/Image/crvenkapica.jpg"/>
          <p:cNvPicPr/>
          <p:nvPr/>
        </p:nvPicPr>
        <p:blipFill>
          <a:blip r:embed="rId1"/>
          <a:stretch/>
        </p:blipFill>
        <p:spPr>
          <a:xfrm>
            <a:off x="685800" y="838080"/>
            <a:ext cx="3491640" cy="3381120"/>
          </a:xfrm>
          <a:prstGeom prst="rect">
            <a:avLst/>
          </a:prstGeom>
          <a:ln w="936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Picture 1" descr="Човекот има пет сетила. Тие се:Сетило за вид (очи)Сетило за слух (уши)Сетило за мирис (нос)Сетило за вкус (јазик)Сети..."/>
          <p:cNvPicPr/>
          <p:nvPr/>
        </p:nvPicPr>
        <p:blipFill>
          <a:blip r:embed="rId1"/>
          <a:stretch/>
        </p:blipFill>
        <p:spPr>
          <a:xfrm>
            <a:off x="1066680" y="990720"/>
            <a:ext cx="6705360" cy="4952520"/>
          </a:xfrm>
          <a:prstGeom prst="rect">
            <a:avLst/>
          </a:prstGeom>
          <a:ln w="936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Picture 1" descr="Очите се сетило за вид. Со нив ги распознавамепредметите и појавите. Луѓето имаат две очи соиста боја, заштитени со капак...."/>
          <p:cNvPicPr/>
          <p:nvPr/>
        </p:nvPicPr>
        <p:blipFill>
          <a:blip r:embed="rId1"/>
          <a:stretch/>
        </p:blipFill>
        <p:spPr>
          <a:xfrm>
            <a:off x="1600200" y="1197720"/>
            <a:ext cx="6400440" cy="4669200"/>
          </a:xfrm>
          <a:prstGeom prst="rect">
            <a:avLst/>
          </a:prstGeom>
          <a:ln w="936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457200" y="274680"/>
            <a:ext cx="8229240" cy="44492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i="1" lang="en-US" sz="4800" spc="-1" strike="noStrike">
                <a:solidFill>
                  <a:srgbClr val="604a7b"/>
                </a:solidFill>
                <a:latin typeface="Calibri"/>
              </a:rPr>
              <a:t>ДОПИР</a:t>
            </a:r>
            <a:br/>
            <a:r>
              <a:rPr b="0" i="1" lang="en-US" sz="4800" spc="-1" strike="noStrike">
                <a:solidFill>
                  <a:srgbClr val="604a7b"/>
                </a:solidFill>
                <a:latin typeface="Calibri"/>
              </a:rPr>
              <a:t>Дали знаете дека децата  почнуваат да го осознаваат светот преку допир?</a:t>
            </a:r>
            <a:endParaRPr b="0" lang="en-US" sz="4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Picture 2" descr="Тврдо Меко        ОстроЛадно           Жешко "/>
          <p:cNvPicPr/>
          <p:nvPr/>
        </p:nvPicPr>
        <p:blipFill>
          <a:blip r:embed="rId1"/>
          <a:stretch/>
        </p:blipFill>
        <p:spPr>
          <a:xfrm>
            <a:off x="1143000" y="1447920"/>
            <a:ext cx="6076440" cy="45622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Picture 2" descr="Moi setila"/>
          <p:cNvPicPr/>
          <p:nvPr/>
        </p:nvPicPr>
        <p:blipFill>
          <a:blip r:embed="rId1"/>
          <a:stretch/>
        </p:blipFill>
        <p:spPr>
          <a:xfrm>
            <a:off x="1143000" y="1219320"/>
            <a:ext cx="6552720" cy="45622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Application>LibreOffice/6.3.2.2$Windows_X86_64 LibreOffice_project/98b30e735bda24bc04ab42594c85f7fd8be07b9c</Application>
  <Words>25</Words>
  <Paragraphs>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2016-03-12T18:30:52Z</dcterms:created>
  <dc:creator>baze</dc:creator>
  <dc:description/>
  <dc:language>en-US</dc:language>
  <cp:lastModifiedBy>baze</cp:lastModifiedBy>
  <dcterms:modified xsi:type="dcterms:W3CDTF">2016-03-12T18:52:38Z</dcterms:modified>
  <cp:revision>4</cp:revision>
  <dc:subject/>
  <dc:title>МОИТЕ СЕТИЛА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On-screen Show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6</vt:i4>
  </property>
</Properties>
</file>