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6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51B80-9491-48D0-87BC-7ECEC3D7B988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28979-AE77-4B4A-9A22-57DAD0FFA90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51B80-9491-48D0-87BC-7ECEC3D7B988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28979-AE77-4B4A-9A22-57DAD0FFA9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51B80-9491-48D0-87BC-7ECEC3D7B988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28979-AE77-4B4A-9A22-57DAD0FFA9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51B80-9491-48D0-87BC-7ECEC3D7B988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28979-AE77-4B4A-9A22-57DAD0FFA9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51B80-9491-48D0-87BC-7ECEC3D7B988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28979-AE77-4B4A-9A22-57DAD0FFA90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51B80-9491-48D0-87BC-7ECEC3D7B988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28979-AE77-4B4A-9A22-57DAD0FFA9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51B80-9491-48D0-87BC-7ECEC3D7B988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28979-AE77-4B4A-9A22-57DAD0FFA9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51B80-9491-48D0-87BC-7ECEC3D7B988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28979-AE77-4B4A-9A22-57DAD0FFA9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51B80-9491-48D0-87BC-7ECEC3D7B988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28979-AE77-4B4A-9A22-57DAD0FFA9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51B80-9491-48D0-87BC-7ECEC3D7B988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28979-AE77-4B4A-9A22-57DAD0FFA9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51B80-9491-48D0-87BC-7ECEC3D7B988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E728979-AE77-4B4A-9A22-57DAD0FFA90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9351B80-9491-48D0-87BC-7ECEC3D7B988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E728979-AE77-4B4A-9A22-57DAD0FFA90D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k-MK" b="1" dirty="0" smtClean="0">
                <a:solidFill>
                  <a:srgbClr val="002060"/>
                </a:solidFill>
              </a:rPr>
              <a:t>СИМЕТРИЈА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3" name="Picture 2" descr="symmet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2143116"/>
            <a:ext cx="7511147" cy="32861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ll-Sym-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22563" y="1071546"/>
            <a:ext cx="4444457" cy="550070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857752" y="6215082"/>
            <a:ext cx="1928826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lapping-baby-girl-cute-doll-illustration-251401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8799" y="928670"/>
            <a:ext cx="5098213" cy="545116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14414" y="6000768"/>
            <a:ext cx="5857916" cy="571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riginal-903840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01950" y="1206499"/>
            <a:ext cx="3884628" cy="51696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nam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4546" y="1571602"/>
            <a:ext cx="4572032" cy="4572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ymmetryhous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28670"/>
            <a:ext cx="91440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305800" cy="1428760"/>
          </a:xfrm>
        </p:spPr>
        <p:txBody>
          <a:bodyPr>
            <a:normAutofit fontScale="90000"/>
          </a:bodyPr>
          <a:lstStyle/>
          <a:p>
            <a:pPr algn="ctr"/>
            <a:r>
              <a:rPr lang="mk-MK" b="1" dirty="0" smtClean="0">
                <a:solidFill>
                  <a:srgbClr val="002060"/>
                </a:solidFill>
              </a:rPr>
              <a:t/>
            </a:r>
            <a:br>
              <a:rPr lang="mk-MK" b="1" dirty="0" smtClean="0">
                <a:solidFill>
                  <a:srgbClr val="002060"/>
                </a:solidFill>
              </a:rPr>
            </a:br>
            <a:r>
              <a:rPr lang="mk-MK" sz="4000" b="1" dirty="0" smtClean="0">
                <a:solidFill>
                  <a:srgbClr val="002060"/>
                </a:solidFill>
              </a:rPr>
              <a:t>Со повлекување на линија на симетрија провери дали е симетрично!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3" name="Picture 2" descr="CILINDARR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488" y="2000240"/>
            <a:ext cx="3498615" cy="4357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on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1000108"/>
            <a:ext cx="6629089" cy="47863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is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166" y="1000108"/>
            <a:ext cx="5192408" cy="5286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OPKA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422" y="1357298"/>
            <a:ext cx="4786346" cy="4544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ur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8" y="1071546"/>
            <a:ext cx="5357850" cy="535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ramid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0439" y="1000108"/>
            <a:ext cx="5281194" cy="50637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cybARdc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84" y="857232"/>
            <a:ext cx="4459125" cy="5273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207886514942478595newtonguarinof_Little_Doll.svg.h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0298" y="907410"/>
            <a:ext cx="4071708" cy="57488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46</TotalTime>
  <Words>1</Words>
  <Application>Microsoft Office PowerPoint</Application>
  <PresentationFormat>On-screen Show (4:3)</PresentationFormat>
  <Paragraphs>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Flow</vt:lpstr>
      <vt:lpstr>СИМЕТРИЈА</vt:lpstr>
      <vt:lpstr> Со повлекување на линија на симетрија провери дали е симетрично!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СИМЕТРИЈА</dc:title>
  <dc:creator>Vesna</dc:creator>
  <cp:lastModifiedBy>Vesna</cp:lastModifiedBy>
  <cp:revision>13</cp:revision>
  <dcterms:created xsi:type="dcterms:W3CDTF">2014-11-05T22:57:33Z</dcterms:created>
  <dcterms:modified xsi:type="dcterms:W3CDTF">2014-11-05T23:43:47Z</dcterms:modified>
</cp:coreProperties>
</file>