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slideMaster6.xml" ContentType="application/vnd.openxmlformats-officedocument.presentationml.slideMaster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notesSlides/_rels/notesSlide4.xml.rels" ContentType="application/vnd.openxmlformats-package.relationships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media/image1.png" ContentType="image/png"/>
  <Override PartName="/ppt/media/image9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gif" ContentType="image/gif"/>
  <Override PartName="/ppt/media/image13.gif" ContentType="image/gif"/>
  <Override PartName="/ppt/media/image14.png" ContentType="image/png"/>
  <Override PartName="/ppt/media/image1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notesMaster" Target="notesMasters/notesMaster1.xml"/><Relationship Id="rId9" Type="http://schemas.openxmlformats.org/officeDocument/2006/relationships/slide" Target="slides/slide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slide" Target="slides/slide10.xml"/><Relationship Id="rId19" Type="http://schemas.openxmlformats.org/officeDocument/2006/relationships/slide" Target="slides/slide11.xml"/><Relationship Id="rId20" Type="http://schemas.openxmlformats.org/officeDocument/2006/relationships/slide" Target="slides/slide1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7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mk-MK" sz="1800" spc="-1" strike="noStrike">
                <a:solidFill>
                  <a:srgbClr val="292934"/>
                </a:solidFill>
                <a:latin typeface="Arial"/>
              </a:rPr>
              <a:t>Click to move the slide</a:t>
            </a:r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7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7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7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347AB227-2049-455C-974B-64ABAD56F304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37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37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7B825217-534C-4C10-B7D8-9A34EE59EBF2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685800" y="1371600"/>
            <a:ext cx="7848360" cy="8932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subTitle"/>
          </p:nvPr>
        </p:nvSpPr>
        <p:spPr>
          <a:xfrm>
            <a:off x="685800" y="1371600"/>
            <a:ext cx="7848360" cy="8932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3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3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subTitle"/>
          </p:nvPr>
        </p:nvSpPr>
        <p:spPr>
          <a:xfrm>
            <a:off x="685800" y="1371600"/>
            <a:ext cx="7848360" cy="8932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subTitle"/>
          </p:nvPr>
        </p:nvSpPr>
        <p:spPr>
          <a:xfrm>
            <a:off x="685800" y="1371600"/>
            <a:ext cx="7848360" cy="8932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0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685800" y="1371600"/>
            <a:ext cx="7848360" cy="8932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2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2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2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2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subTitle"/>
          </p:nvPr>
        </p:nvSpPr>
        <p:spPr>
          <a:xfrm>
            <a:off x="685800" y="1371600"/>
            <a:ext cx="7848360" cy="8932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5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5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59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3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5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6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360" cy="192672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mk-MK" sz="5400" spc="-100" strike="noStrike" cap="all">
                <a:solidFill>
                  <a:srgbClr val="d2533c"/>
                </a:solidFill>
                <a:latin typeface="Arial"/>
              </a:rPr>
              <a:t>Click to edit Master title style</a:t>
            </a:r>
            <a:endParaRPr b="0" lang="mk-MK" sz="5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457200" y="18360"/>
            <a:ext cx="2895120" cy="328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8EAD81A3-9A6E-4461-A90F-92FF3884AE61}" type="datetime">
              <a:rPr b="0" lang="en-US" sz="1200" spc="-1" strike="noStrike">
                <a:solidFill>
                  <a:srgbClr val="ffffff"/>
                </a:solidFill>
                <a:latin typeface="Arial"/>
              </a:rPr>
              <a:t>3/21/20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3429000" y="18360"/>
            <a:ext cx="4114440" cy="328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7620120" y="18360"/>
            <a:ext cx="1066320" cy="328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5762674A-5EE0-48DF-873A-9ECC6E5B9747}" type="slidenum">
              <a:rPr b="1" lang="en-US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  <p:sp>
        <p:nvSpPr>
          <p:cNvPr id="6" name="Line 7"/>
          <p:cNvSpPr/>
          <p:nvPr/>
        </p:nvSpPr>
        <p:spPr>
          <a:xfrm>
            <a:off x="685800" y="3398400"/>
            <a:ext cx="7848360" cy="1440"/>
          </a:xfrm>
          <a:prstGeom prst="line">
            <a:avLst/>
          </a:prstGeom>
          <a:ln w="19080">
            <a:solidFill>
              <a:schemeClr val="tx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2400" spc="-1" strike="noStrike">
                <a:solidFill>
                  <a:srgbClr val="292934"/>
                </a:solidFill>
                <a:latin typeface="Arial"/>
              </a:rPr>
              <a:t>Click to edit the outline text format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mk-MK" sz="1800" spc="-1" strike="noStrike">
                <a:solidFill>
                  <a:srgbClr val="292934"/>
                </a:solidFill>
                <a:latin typeface="Arial"/>
              </a:rPr>
              <a:t>Second Outline Level</a:t>
            </a:r>
            <a:endParaRPr b="0" lang="mk-MK" sz="1800" spc="-1" strike="noStrike">
              <a:solidFill>
                <a:srgbClr val="292934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1600" spc="-1" strike="noStrike">
                <a:solidFill>
                  <a:srgbClr val="292934"/>
                </a:solidFill>
                <a:latin typeface="Arial"/>
              </a:rPr>
              <a:t>Third Outline Level</a:t>
            </a:r>
            <a:endParaRPr b="0" lang="mk-MK" sz="1600" spc="-1" strike="noStrike">
              <a:solidFill>
                <a:srgbClr val="292934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mk-MK" sz="1400" spc="-1" strike="noStrike">
                <a:solidFill>
                  <a:srgbClr val="292934"/>
                </a:solidFill>
                <a:latin typeface="Arial"/>
              </a:rPr>
              <a:t>Fourth Outline Level</a:t>
            </a:r>
            <a:endParaRPr b="0" lang="mk-MK" sz="1400" spc="-1" strike="noStrike">
              <a:solidFill>
                <a:srgbClr val="292934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2000" spc="-1" strike="noStrike">
                <a:solidFill>
                  <a:srgbClr val="292934"/>
                </a:solidFill>
                <a:latin typeface="Arial"/>
              </a:rPr>
              <a:t>Fifth Outline Level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2000" spc="-1" strike="noStrike">
                <a:solidFill>
                  <a:srgbClr val="292934"/>
                </a:solidFill>
                <a:latin typeface="Arial"/>
              </a:rPr>
              <a:t>Sixth Outline Level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2000" spc="-1" strike="noStrike">
                <a:solidFill>
                  <a:srgbClr val="292934"/>
                </a:solidFill>
                <a:latin typeface="Arial"/>
              </a:rPr>
              <a:t>Seventh Outline Level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2533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PlaceHolder 3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772040" cy="219996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mk-MK" sz="4800" spc="-100" strike="noStrike" cap="all">
                <a:solidFill>
                  <a:srgbClr val="f3f2dc"/>
                </a:solidFill>
                <a:latin typeface="Arial"/>
              </a:rPr>
              <a:t>Click to edit Master title style</a:t>
            </a:r>
            <a:endParaRPr b="0" lang="mk-MK" sz="4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mk-MK" sz="2400" spc="-1" strike="noStrike">
                <a:solidFill>
                  <a:srgbClr val="f3f2dc"/>
                </a:solidFill>
                <a:latin typeface="Arial"/>
              </a:rPr>
              <a:t>Click to edit Master text styles</a:t>
            </a:r>
            <a:endParaRPr b="0" lang="mk-MK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dt"/>
          </p:nvPr>
        </p:nvSpPr>
        <p:spPr>
          <a:xfrm>
            <a:off x="457200" y="18360"/>
            <a:ext cx="2895120" cy="328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A195C0E3-D672-4A27-9895-DA2940FFB1F8}" type="datetime">
              <a:rPr b="0" lang="en-US" sz="1200" spc="-1" strike="noStrike">
                <a:solidFill>
                  <a:srgbClr val="ffffff"/>
                </a:solidFill>
                <a:latin typeface="Arial"/>
              </a:rPr>
              <a:t>3/21/20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ftr"/>
          </p:nvPr>
        </p:nvSpPr>
        <p:spPr>
          <a:xfrm>
            <a:off x="3429000" y="18360"/>
            <a:ext cx="4114440" cy="328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sldNum"/>
          </p:nvPr>
        </p:nvSpPr>
        <p:spPr>
          <a:xfrm>
            <a:off x="7620120" y="18360"/>
            <a:ext cx="1066320" cy="328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9BBA020F-E5A4-4118-AAD4-51C6F0DC0ADC}" type="slidenum">
              <a:rPr b="1" lang="en-US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  <p:sp>
        <p:nvSpPr>
          <p:cNvPr id="51" name="Line 8"/>
          <p:cNvSpPr/>
          <p:nvPr/>
        </p:nvSpPr>
        <p:spPr>
          <a:xfrm>
            <a:off x="731520" y="4599360"/>
            <a:ext cx="7848360" cy="1440"/>
          </a:xfrm>
          <a:prstGeom prst="line">
            <a:avLst/>
          </a:prstGeom>
          <a:ln w="19080">
            <a:solidFill>
              <a:schemeClr val="tx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PlaceHolder 3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mk-MK" sz="4000" spc="-100" strike="noStrike">
                <a:solidFill>
                  <a:srgbClr val="d2533c"/>
                </a:solidFill>
                <a:latin typeface="Arial"/>
              </a:rPr>
              <a:t>Click to edit Master title style</a:t>
            </a:r>
            <a:endParaRPr b="0" lang="mk-MK" sz="4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57200" y="1676520"/>
            <a:ext cx="3931560" cy="639360"/>
          </a:xfrm>
          <a:prstGeom prst="rect">
            <a:avLst/>
          </a:prstGeom>
        </p:spPr>
        <p:txBody>
          <a:bodyPr anchor="ctr">
            <a:norm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mk-MK" sz="2000" spc="-1" strike="noStrike">
                <a:solidFill>
                  <a:srgbClr val="292934"/>
                </a:solidFill>
                <a:latin typeface="Arial"/>
              </a:rPr>
              <a:t>Click to edit Master text styles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400" spc="-1" strike="noStrike">
                <a:solidFill>
                  <a:srgbClr val="292934"/>
                </a:solidFill>
                <a:latin typeface="Arial"/>
              </a:rPr>
              <a:t>Click to edit Master text styles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 lvl="1" marL="457200" indent="-18252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000" spc="-1" strike="noStrike">
                <a:solidFill>
                  <a:srgbClr val="292934"/>
                </a:solidFill>
                <a:latin typeface="Arial"/>
              </a:rPr>
              <a:t>Second level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  <a:p>
            <a:pPr lvl="2" marL="731520" indent="-182520">
              <a:lnSpc>
                <a:spcPct val="100000"/>
              </a:lnSpc>
              <a:spcBef>
                <a:spcPts val="360"/>
              </a:spcBef>
              <a:buClr>
                <a:srgbClr val="93a299"/>
              </a:buClr>
              <a:buSzPct val="90000"/>
              <a:buFont typeface="Arial"/>
              <a:buChar char="•"/>
            </a:pPr>
            <a:r>
              <a:rPr b="0" lang="mk-MK" sz="1800" spc="-1" strike="noStrike">
                <a:solidFill>
                  <a:srgbClr val="292934"/>
                </a:solidFill>
                <a:latin typeface="Arial"/>
              </a:rPr>
              <a:t>Third level</a:t>
            </a:r>
            <a:endParaRPr b="0" lang="mk-MK" sz="1800" spc="-1" strike="noStrike">
              <a:solidFill>
                <a:srgbClr val="292934"/>
              </a:solidFill>
              <a:latin typeface="Arial"/>
            </a:endParaRPr>
          </a:p>
          <a:p>
            <a:pPr lvl="3" marL="1005840" indent="-182520">
              <a:lnSpc>
                <a:spcPct val="100000"/>
              </a:lnSpc>
              <a:spcBef>
                <a:spcPts val="320"/>
              </a:spcBef>
              <a:buClr>
                <a:srgbClr val="93a299"/>
              </a:buClr>
              <a:buFont typeface="Arial"/>
              <a:buChar char="•"/>
            </a:pPr>
            <a:r>
              <a:rPr b="0" lang="mk-MK" sz="1600" spc="-1" strike="noStrike">
                <a:solidFill>
                  <a:srgbClr val="292934"/>
                </a:solidFill>
                <a:latin typeface="Arial"/>
              </a:rPr>
              <a:t>Fourth level</a:t>
            </a:r>
            <a:endParaRPr b="0" lang="mk-MK" sz="1600" spc="-1" strike="noStrike">
              <a:solidFill>
                <a:srgbClr val="292934"/>
              </a:solidFill>
              <a:latin typeface="Arial"/>
            </a:endParaRPr>
          </a:p>
          <a:p>
            <a:pPr lvl="4" marL="1188720" indent="-136800">
              <a:lnSpc>
                <a:spcPct val="100000"/>
              </a:lnSpc>
              <a:spcBef>
                <a:spcPts val="320"/>
              </a:spcBef>
              <a:buClr>
                <a:srgbClr val="93a299"/>
              </a:buClr>
              <a:buFont typeface="Arial"/>
              <a:buChar char="•"/>
            </a:pPr>
            <a:r>
              <a:rPr b="0" lang="mk-MK" sz="1600" spc="-1" strike="noStrike">
                <a:solidFill>
                  <a:srgbClr val="292934"/>
                </a:solidFill>
                <a:latin typeface="Arial"/>
              </a:rPr>
              <a:t>Fifth level</a:t>
            </a:r>
            <a:endParaRPr b="0" lang="mk-MK" sz="16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 type="body"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</p:spPr>
        <p:txBody>
          <a:bodyPr anchor="ctr">
            <a:norm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mk-MK" sz="2000" spc="-1" strike="noStrike">
                <a:solidFill>
                  <a:srgbClr val="292934"/>
                </a:solidFill>
                <a:latin typeface="Arial"/>
              </a:rPr>
              <a:t>Click to edit Master text styles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94" name="PlaceHolder 7"/>
          <p:cNvSpPr>
            <a:spLocks noGrp="1"/>
          </p:cNvSpPr>
          <p:nvPr>
            <p:ph type="body"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400" spc="-1" strike="noStrike">
                <a:solidFill>
                  <a:srgbClr val="292934"/>
                </a:solidFill>
                <a:latin typeface="Arial"/>
              </a:rPr>
              <a:t>Click to edit Master text styles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 lvl="1" marL="457200" indent="-18252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000" spc="-1" strike="noStrike">
                <a:solidFill>
                  <a:srgbClr val="292934"/>
                </a:solidFill>
                <a:latin typeface="Arial"/>
              </a:rPr>
              <a:t>Second level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  <a:p>
            <a:pPr lvl="2" marL="731520" indent="-182520">
              <a:lnSpc>
                <a:spcPct val="100000"/>
              </a:lnSpc>
              <a:spcBef>
                <a:spcPts val="360"/>
              </a:spcBef>
              <a:buClr>
                <a:srgbClr val="93a299"/>
              </a:buClr>
              <a:buSzPct val="90000"/>
              <a:buFont typeface="Arial"/>
              <a:buChar char="•"/>
            </a:pPr>
            <a:r>
              <a:rPr b="0" lang="mk-MK" sz="1800" spc="-1" strike="noStrike">
                <a:solidFill>
                  <a:srgbClr val="292934"/>
                </a:solidFill>
                <a:latin typeface="Arial"/>
              </a:rPr>
              <a:t>Third level</a:t>
            </a:r>
            <a:endParaRPr b="0" lang="mk-MK" sz="1800" spc="-1" strike="noStrike">
              <a:solidFill>
                <a:srgbClr val="292934"/>
              </a:solidFill>
              <a:latin typeface="Arial"/>
            </a:endParaRPr>
          </a:p>
          <a:p>
            <a:pPr lvl="3" marL="1005840" indent="-182520">
              <a:lnSpc>
                <a:spcPct val="100000"/>
              </a:lnSpc>
              <a:spcBef>
                <a:spcPts val="320"/>
              </a:spcBef>
              <a:buClr>
                <a:srgbClr val="93a299"/>
              </a:buClr>
              <a:buFont typeface="Arial"/>
              <a:buChar char="•"/>
            </a:pPr>
            <a:r>
              <a:rPr b="0" lang="mk-MK" sz="1600" spc="-1" strike="noStrike">
                <a:solidFill>
                  <a:srgbClr val="292934"/>
                </a:solidFill>
                <a:latin typeface="Arial"/>
              </a:rPr>
              <a:t>Fourth level</a:t>
            </a:r>
            <a:endParaRPr b="0" lang="mk-MK" sz="1600" spc="-1" strike="noStrike">
              <a:solidFill>
                <a:srgbClr val="292934"/>
              </a:solidFill>
              <a:latin typeface="Arial"/>
            </a:endParaRPr>
          </a:p>
          <a:p>
            <a:pPr lvl="4" marL="1188720" indent="-136800">
              <a:lnSpc>
                <a:spcPct val="100000"/>
              </a:lnSpc>
              <a:spcBef>
                <a:spcPts val="320"/>
              </a:spcBef>
              <a:buClr>
                <a:srgbClr val="93a299"/>
              </a:buClr>
              <a:buFont typeface="Arial"/>
              <a:buChar char="•"/>
            </a:pPr>
            <a:r>
              <a:rPr b="0" lang="mk-MK" sz="1600" spc="-1" strike="noStrike">
                <a:solidFill>
                  <a:srgbClr val="292934"/>
                </a:solidFill>
                <a:latin typeface="Arial"/>
              </a:rPr>
              <a:t>Fifth level</a:t>
            </a:r>
            <a:endParaRPr b="0" lang="mk-MK" sz="16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95" name="PlaceHolder 8"/>
          <p:cNvSpPr>
            <a:spLocks noGrp="1"/>
          </p:cNvSpPr>
          <p:nvPr>
            <p:ph type="dt"/>
          </p:nvPr>
        </p:nvSpPr>
        <p:spPr>
          <a:xfrm>
            <a:off x="457200" y="18360"/>
            <a:ext cx="2895120" cy="328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B067AF5D-4AE7-48F2-8553-C55BBCC2C571}" type="datetime">
              <a:rPr b="0" lang="en-US" sz="1200" spc="-1" strike="noStrike">
                <a:solidFill>
                  <a:srgbClr val="ffffff"/>
                </a:solidFill>
                <a:latin typeface="Arial"/>
              </a:rPr>
              <a:t>3/21/20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96" name="PlaceHolder 9"/>
          <p:cNvSpPr>
            <a:spLocks noGrp="1"/>
          </p:cNvSpPr>
          <p:nvPr>
            <p:ph type="ftr"/>
          </p:nvPr>
        </p:nvSpPr>
        <p:spPr>
          <a:xfrm>
            <a:off x="3429000" y="18360"/>
            <a:ext cx="4114440" cy="328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97" name="PlaceHolder 10"/>
          <p:cNvSpPr>
            <a:spLocks noGrp="1"/>
          </p:cNvSpPr>
          <p:nvPr>
            <p:ph type="sldNum"/>
          </p:nvPr>
        </p:nvSpPr>
        <p:spPr>
          <a:xfrm>
            <a:off x="7620120" y="18360"/>
            <a:ext cx="1066320" cy="328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D3ADA7F-9AA3-40C2-A786-86DEC2735D65}" type="slidenum">
              <a:rPr b="1" lang="en-US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  <p:sp>
        <p:nvSpPr>
          <p:cNvPr id="98" name="Line 11"/>
          <p:cNvSpPr/>
          <p:nvPr/>
        </p:nvSpPr>
        <p:spPr>
          <a:xfrm flipH="1">
            <a:off x="4572000" y="1691640"/>
            <a:ext cx="720" cy="4709160"/>
          </a:xfrm>
          <a:prstGeom prst="line">
            <a:avLst/>
          </a:prstGeom>
          <a:ln w="19080">
            <a:solidFill>
              <a:schemeClr val="tx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PlaceHolder 3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mk-MK" sz="4000" spc="-100" strike="noStrike">
                <a:solidFill>
                  <a:srgbClr val="d2533c"/>
                </a:solidFill>
                <a:latin typeface="Arial"/>
              </a:rPr>
              <a:t>Click to edit Master title style</a:t>
            </a:r>
            <a:endParaRPr b="0" lang="mk-MK" sz="4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8120" cy="4717800"/>
          </a:xfrm>
          <a:prstGeom prst="rect">
            <a:avLst/>
          </a:prstGeom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561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800" spc="-1" strike="noStrike">
                <a:solidFill>
                  <a:srgbClr val="292934"/>
                </a:solidFill>
                <a:latin typeface="Arial"/>
              </a:rPr>
              <a:t>Click to edit Master text styles</a:t>
            </a: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  <a:p>
            <a:pPr lvl="1" marL="45720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400" spc="-1" strike="noStrike">
                <a:solidFill>
                  <a:srgbClr val="292934"/>
                </a:solidFill>
                <a:latin typeface="Arial"/>
              </a:rPr>
              <a:t>Second level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 lvl="2" marL="731520" indent="-18252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90000"/>
              <a:buFont typeface="Arial"/>
              <a:buChar char="•"/>
            </a:pPr>
            <a:r>
              <a:rPr b="0" lang="mk-MK" sz="2000" spc="-1" strike="noStrike">
                <a:solidFill>
                  <a:srgbClr val="292934"/>
                </a:solidFill>
                <a:latin typeface="Arial"/>
              </a:rPr>
              <a:t>Third level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  <a:p>
            <a:pPr lvl="3" marL="1005840" indent="-182520">
              <a:lnSpc>
                <a:spcPct val="100000"/>
              </a:lnSpc>
              <a:spcBef>
                <a:spcPts val="360"/>
              </a:spcBef>
              <a:buClr>
                <a:srgbClr val="93a299"/>
              </a:buClr>
              <a:buFont typeface="Arial"/>
              <a:buChar char="•"/>
            </a:pPr>
            <a:r>
              <a:rPr b="0" lang="mk-MK" sz="1800" spc="-1" strike="noStrike">
                <a:solidFill>
                  <a:srgbClr val="292934"/>
                </a:solidFill>
                <a:latin typeface="Arial"/>
              </a:rPr>
              <a:t>Fourth level</a:t>
            </a:r>
            <a:endParaRPr b="0" lang="mk-MK" sz="1800" spc="-1" strike="noStrike">
              <a:solidFill>
                <a:srgbClr val="292934"/>
              </a:solidFill>
              <a:latin typeface="Arial"/>
            </a:endParaRPr>
          </a:p>
          <a:p>
            <a:pPr lvl="4" marL="1188720" indent="-136800">
              <a:lnSpc>
                <a:spcPct val="100000"/>
              </a:lnSpc>
              <a:spcBef>
                <a:spcPts val="360"/>
              </a:spcBef>
              <a:buClr>
                <a:srgbClr val="93a299"/>
              </a:buClr>
              <a:buFont typeface="Arial"/>
              <a:buChar char="•"/>
            </a:pPr>
            <a:r>
              <a:rPr b="0" lang="mk-MK" sz="1800" spc="-1" strike="noStrike">
                <a:solidFill>
                  <a:srgbClr val="292934"/>
                </a:solidFill>
                <a:latin typeface="Arial"/>
              </a:rPr>
              <a:t>Fifth level</a:t>
            </a:r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39" name="PlaceHolder 5"/>
          <p:cNvSpPr>
            <a:spLocks noGrp="1"/>
          </p:cNvSpPr>
          <p:nvPr>
            <p:ph type="body"/>
          </p:nvPr>
        </p:nvSpPr>
        <p:spPr>
          <a:xfrm>
            <a:off x="4648320" y="1673280"/>
            <a:ext cx="4038120" cy="4717800"/>
          </a:xfrm>
          <a:prstGeom prst="rect">
            <a:avLst/>
          </a:prstGeom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561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800" spc="-1" strike="noStrike">
                <a:solidFill>
                  <a:srgbClr val="292934"/>
                </a:solidFill>
                <a:latin typeface="Arial"/>
              </a:rPr>
              <a:t>Click to edit Master text styles</a:t>
            </a: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  <a:p>
            <a:pPr lvl="1" marL="45720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400" spc="-1" strike="noStrike">
                <a:solidFill>
                  <a:srgbClr val="292934"/>
                </a:solidFill>
                <a:latin typeface="Arial"/>
              </a:rPr>
              <a:t>Second level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 lvl="2" marL="731520" indent="-18252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SzPct val="90000"/>
              <a:buFont typeface="Arial"/>
              <a:buChar char="•"/>
            </a:pPr>
            <a:r>
              <a:rPr b="0" lang="mk-MK" sz="2000" spc="-1" strike="noStrike">
                <a:solidFill>
                  <a:srgbClr val="292934"/>
                </a:solidFill>
                <a:latin typeface="Arial"/>
              </a:rPr>
              <a:t>Third level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  <a:p>
            <a:pPr lvl="3" marL="1005840" indent="-182520">
              <a:lnSpc>
                <a:spcPct val="100000"/>
              </a:lnSpc>
              <a:spcBef>
                <a:spcPts val="360"/>
              </a:spcBef>
              <a:buClr>
                <a:srgbClr val="93a299"/>
              </a:buClr>
              <a:buFont typeface="Arial"/>
              <a:buChar char="•"/>
            </a:pPr>
            <a:r>
              <a:rPr b="0" lang="mk-MK" sz="1800" spc="-1" strike="noStrike">
                <a:solidFill>
                  <a:srgbClr val="292934"/>
                </a:solidFill>
                <a:latin typeface="Arial"/>
              </a:rPr>
              <a:t>Fourth level</a:t>
            </a:r>
            <a:endParaRPr b="0" lang="mk-MK" sz="1800" spc="-1" strike="noStrike">
              <a:solidFill>
                <a:srgbClr val="292934"/>
              </a:solidFill>
              <a:latin typeface="Arial"/>
            </a:endParaRPr>
          </a:p>
          <a:p>
            <a:pPr lvl="4" marL="1188720" indent="-136800">
              <a:lnSpc>
                <a:spcPct val="100000"/>
              </a:lnSpc>
              <a:spcBef>
                <a:spcPts val="360"/>
              </a:spcBef>
              <a:buClr>
                <a:srgbClr val="93a299"/>
              </a:buClr>
              <a:buFont typeface="Arial"/>
              <a:buChar char="•"/>
            </a:pPr>
            <a:r>
              <a:rPr b="0" lang="mk-MK" sz="1800" spc="-1" strike="noStrike">
                <a:solidFill>
                  <a:srgbClr val="292934"/>
                </a:solidFill>
                <a:latin typeface="Arial"/>
              </a:rPr>
              <a:t>Fifth level</a:t>
            </a:r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40" name="PlaceHolder 6"/>
          <p:cNvSpPr>
            <a:spLocks noGrp="1"/>
          </p:cNvSpPr>
          <p:nvPr>
            <p:ph type="dt"/>
          </p:nvPr>
        </p:nvSpPr>
        <p:spPr>
          <a:xfrm>
            <a:off x="457200" y="18360"/>
            <a:ext cx="2895120" cy="328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E2FBB937-9071-42ED-8E43-005EF559EB30}" type="datetime">
              <a:rPr b="0" lang="en-US" sz="1200" spc="-1" strike="noStrike">
                <a:solidFill>
                  <a:srgbClr val="ffffff"/>
                </a:solidFill>
                <a:latin typeface="Arial"/>
              </a:rPr>
              <a:t>3/21/20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41" name="PlaceHolder 7"/>
          <p:cNvSpPr>
            <a:spLocks noGrp="1"/>
          </p:cNvSpPr>
          <p:nvPr>
            <p:ph type="ftr"/>
          </p:nvPr>
        </p:nvSpPr>
        <p:spPr>
          <a:xfrm>
            <a:off x="3429000" y="18360"/>
            <a:ext cx="4114440" cy="328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42" name="PlaceHolder 8"/>
          <p:cNvSpPr>
            <a:spLocks noGrp="1"/>
          </p:cNvSpPr>
          <p:nvPr>
            <p:ph type="sldNum"/>
          </p:nvPr>
        </p:nvSpPr>
        <p:spPr>
          <a:xfrm>
            <a:off x="7620120" y="18360"/>
            <a:ext cx="1066320" cy="328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5AD35EAA-EAA5-4AC8-AD1A-8191CB15893E}" type="slidenum">
              <a:rPr b="1" lang="en-US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0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PlaceHolder 3"/>
          <p:cNvSpPr>
            <a:spLocks noGrp="1"/>
          </p:cNvSpPr>
          <p:nvPr>
            <p:ph type="title"/>
          </p:nvPr>
        </p:nvSpPr>
        <p:spPr>
          <a:xfrm>
            <a:off x="457200" y="792000"/>
            <a:ext cx="2139480" cy="126144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mk-MK" sz="2400" spc="-100" strike="noStrike">
                <a:solidFill>
                  <a:srgbClr val="d2533c"/>
                </a:solidFill>
                <a:latin typeface="Arial"/>
              </a:rPr>
              <a:t>Click to edit Master title style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2971800" y="792000"/>
            <a:ext cx="5714640" cy="5577480"/>
          </a:xfrm>
          <a:prstGeom prst="rect">
            <a:avLst/>
          </a:prstGeom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641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3200" spc="-1" strike="noStrike">
                <a:solidFill>
                  <a:srgbClr val="292934"/>
                </a:solidFill>
                <a:latin typeface="Arial"/>
              </a:rPr>
              <a:t>Click to edit Master text styles</a:t>
            </a:r>
            <a:endParaRPr b="0" lang="mk-MK" sz="3200" spc="-1" strike="noStrike">
              <a:solidFill>
                <a:srgbClr val="292934"/>
              </a:solidFill>
              <a:latin typeface="Arial"/>
            </a:endParaRPr>
          </a:p>
          <a:p>
            <a:pPr lvl="1" marL="457200" indent="-182520">
              <a:lnSpc>
                <a:spcPct val="100000"/>
              </a:lnSpc>
              <a:spcBef>
                <a:spcPts val="561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800" spc="-1" strike="noStrike">
                <a:solidFill>
                  <a:srgbClr val="292934"/>
                </a:solidFill>
                <a:latin typeface="Arial"/>
              </a:rPr>
              <a:t>Second level</a:t>
            </a: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  <a:p>
            <a:pPr lvl="2" marL="73152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90000"/>
              <a:buFont typeface="Arial"/>
              <a:buChar char="•"/>
            </a:pPr>
            <a:r>
              <a:rPr b="0" lang="mk-MK" sz="2400" spc="-1" strike="noStrike">
                <a:solidFill>
                  <a:srgbClr val="292934"/>
                </a:solidFill>
                <a:latin typeface="Arial"/>
              </a:rPr>
              <a:t>Third level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 lvl="3" marL="1005840" indent="-18252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Font typeface="Arial"/>
              <a:buChar char="•"/>
            </a:pPr>
            <a:r>
              <a:rPr b="0" lang="mk-MK" sz="2000" spc="-1" strike="noStrike">
                <a:solidFill>
                  <a:srgbClr val="292934"/>
                </a:solidFill>
                <a:latin typeface="Arial"/>
              </a:rPr>
              <a:t>Fourth level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  <a:p>
            <a:pPr lvl="4" marL="1188720" indent="-136800">
              <a:lnSpc>
                <a:spcPct val="100000"/>
              </a:lnSpc>
              <a:spcBef>
                <a:spcPts val="400"/>
              </a:spcBef>
              <a:buClr>
                <a:srgbClr val="93a299"/>
              </a:buClr>
              <a:buFont typeface="Arial"/>
              <a:buChar char="•"/>
            </a:pPr>
            <a:r>
              <a:rPr b="0" lang="mk-MK" sz="2000" spc="-1" strike="noStrike">
                <a:solidFill>
                  <a:srgbClr val="292934"/>
                </a:solidFill>
                <a:latin typeface="Arial"/>
              </a:rPr>
              <a:t>Fifth level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3" name="PlaceHolder 5"/>
          <p:cNvSpPr>
            <a:spLocks noGrp="1"/>
          </p:cNvSpPr>
          <p:nvPr>
            <p:ph type="body"/>
          </p:nvPr>
        </p:nvSpPr>
        <p:spPr>
          <a:xfrm>
            <a:off x="457200" y="2130480"/>
            <a:ext cx="2139480" cy="424332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281"/>
              </a:spcBef>
            </a:pPr>
            <a:r>
              <a:rPr b="0" lang="mk-MK" sz="1400" spc="-1" strike="noStrike">
                <a:solidFill>
                  <a:srgbClr val="292934"/>
                </a:solidFill>
                <a:latin typeface="Arial"/>
              </a:rPr>
              <a:t>Click to edit Master text styles</a:t>
            </a:r>
            <a:endParaRPr b="0" lang="mk-MK" sz="1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4" name="PlaceHolder 6"/>
          <p:cNvSpPr>
            <a:spLocks noGrp="1"/>
          </p:cNvSpPr>
          <p:nvPr>
            <p:ph type="dt"/>
          </p:nvPr>
        </p:nvSpPr>
        <p:spPr>
          <a:xfrm>
            <a:off x="457200" y="18360"/>
            <a:ext cx="2895120" cy="328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14C52A3D-6237-4E34-BEB7-08D5A9A1ACC3}" type="datetime">
              <a:rPr b="0" lang="en-US" sz="1200" spc="-1" strike="noStrike">
                <a:solidFill>
                  <a:srgbClr val="ffffff"/>
                </a:solidFill>
                <a:latin typeface="Arial"/>
              </a:rPr>
              <a:t>3/21/20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85" name="PlaceHolder 7"/>
          <p:cNvSpPr>
            <a:spLocks noGrp="1"/>
          </p:cNvSpPr>
          <p:nvPr>
            <p:ph type="ftr"/>
          </p:nvPr>
        </p:nvSpPr>
        <p:spPr>
          <a:xfrm>
            <a:off x="3429000" y="18360"/>
            <a:ext cx="4114440" cy="328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86" name="PlaceHolder 8"/>
          <p:cNvSpPr>
            <a:spLocks noGrp="1"/>
          </p:cNvSpPr>
          <p:nvPr>
            <p:ph type="sldNum"/>
          </p:nvPr>
        </p:nvSpPr>
        <p:spPr>
          <a:xfrm>
            <a:off x="7620120" y="18360"/>
            <a:ext cx="1066320" cy="328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9DFCBE1E-4AF8-4DEA-9B58-C97426BDDE05}" type="slidenum">
              <a:rPr b="1" lang="en-US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  <p:sp>
        <p:nvSpPr>
          <p:cNvPr id="187" name="Line 9"/>
          <p:cNvSpPr/>
          <p:nvPr/>
        </p:nvSpPr>
        <p:spPr>
          <a:xfrm flipH="1">
            <a:off x="2774880" y="792000"/>
            <a:ext cx="1440" cy="5577840"/>
          </a:xfrm>
          <a:prstGeom prst="line">
            <a:avLst/>
          </a:prstGeom>
          <a:ln w="19080">
            <a:solidFill>
              <a:schemeClr val="tx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PlaceHolder 3"/>
          <p:cNvSpPr>
            <a:spLocks noGrp="1"/>
          </p:cNvSpPr>
          <p:nvPr>
            <p:ph type="dt"/>
          </p:nvPr>
        </p:nvSpPr>
        <p:spPr>
          <a:xfrm>
            <a:off x="457200" y="18360"/>
            <a:ext cx="2895120" cy="328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F743A4C4-4B15-49F1-9237-247EF2EB4A54}" type="datetime">
              <a:rPr b="0" lang="en-US" sz="1200" spc="-1" strike="noStrike">
                <a:solidFill>
                  <a:srgbClr val="ffffff"/>
                </a:solidFill>
                <a:latin typeface="Arial"/>
              </a:rPr>
              <a:t>3/21/20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27" name="PlaceHolder 4"/>
          <p:cNvSpPr>
            <a:spLocks noGrp="1"/>
          </p:cNvSpPr>
          <p:nvPr>
            <p:ph type="ftr"/>
          </p:nvPr>
        </p:nvSpPr>
        <p:spPr>
          <a:xfrm>
            <a:off x="3429000" y="18360"/>
            <a:ext cx="4114440" cy="328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28" name="PlaceHolder 5"/>
          <p:cNvSpPr>
            <a:spLocks noGrp="1"/>
          </p:cNvSpPr>
          <p:nvPr>
            <p:ph type="sldNum"/>
          </p:nvPr>
        </p:nvSpPr>
        <p:spPr>
          <a:xfrm>
            <a:off x="7620120" y="18360"/>
            <a:ext cx="1066320" cy="328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21AB607C-42B3-4E57-9988-B6EDCDEB8489}" type="slidenum">
              <a:rPr b="1" lang="en-US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  <p:sp>
        <p:nvSpPr>
          <p:cNvPr id="229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mk-MK" sz="1800" spc="-1" strike="noStrike">
                <a:solidFill>
                  <a:srgbClr val="292934"/>
                </a:solidFill>
                <a:latin typeface="Arial"/>
              </a:rPr>
              <a:t>Click to edit the title text format</a:t>
            </a:r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30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2400" spc="-1" strike="noStrike">
                <a:solidFill>
                  <a:srgbClr val="292934"/>
                </a:solidFill>
                <a:latin typeface="Arial"/>
              </a:rPr>
              <a:t>Click to edit the outline text format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mk-MK" sz="1800" spc="-1" strike="noStrike">
                <a:solidFill>
                  <a:srgbClr val="292934"/>
                </a:solidFill>
                <a:latin typeface="Arial"/>
              </a:rPr>
              <a:t>Second Outline Level</a:t>
            </a:r>
            <a:endParaRPr b="0" lang="mk-MK" sz="1800" spc="-1" strike="noStrike">
              <a:solidFill>
                <a:srgbClr val="292934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1600" spc="-1" strike="noStrike">
                <a:solidFill>
                  <a:srgbClr val="292934"/>
                </a:solidFill>
                <a:latin typeface="Arial"/>
              </a:rPr>
              <a:t>Third Outline Level</a:t>
            </a:r>
            <a:endParaRPr b="0" lang="mk-MK" sz="1600" spc="-1" strike="noStrike">
              <a:solidFill>
                <a:srgbClr val="292934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mk-MK" sz="1400" spc="-1" strike="noStrike">
                <a:solidFill>
                  <a:srgbClr val="292934"/>
                </a:solidFill>
                <a:latin typeface="Arial"/>
              </a:rPr>
              <a:t>Fourth Outline Level</a:t>
            </a:r>
            <a:endParaRPr b="0" lang="mk-MK" sz="1400" spc="-1" strike="noStrike">
              <a:solidFill>
                <a:srgbClr val="292934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2000" spc="-1" strike="noStrike">
                <a:solidFill>
                  <a:srgbClr val="292934"/>
                </a:solidFill>
                <a:latin typeface="Arial"/>
              </a:rPr>
              <a:t>Fifth Outline Level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2000" spc="-1" strike="noStrike">
                <a:solidFill>
                  <a:srgbClr val="292934"/>
                </a:solidFill>
                <a:latin typeface="Arial"/>
              </a:rPr>
              <a:t>Sixth Outline Level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2000" spc="-1" strike="noStrike">
                <a:solidFill>
                  <a:srgbClr val="292934"/>
                </a:solidFill>
                <a:latin typeface="Arial"/>
              </a:rPr>
              <a:t>Seventh Outline Level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25.xml"/><Relationship Id="rId4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40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4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2.gif"/><Relationship Id="rId2" Type="http://schemas.openxmlformats.org/officeDocument/2006/relationships/image" Target="../media/image13.gif"/><Relationship Id="rId3" Type="http://schemas.openxmlformats.org/officeDocument/2006/relationships/slideLayout" Target="../slideLayouts/slideLayout6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TextShape 1"/>
          <p:cNvSpPr txBox="1"/>
          <p:nvPr/>
        </p:nvSpPr>
        <p:spPr>
          <a:xfrm>
            <a:off x="683640" y="1484640"/>
            <a:ext cx="7848360" cy="1926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</a:pPr>
            <a:br/>
            <a:br/>
            <a:r>
              <a:rPr b="0" lang="mk-MK" sz="5400" spc="-100" strike="noStrike" cap="all">
                <a:solidFill>
                  <a:srgbClr val="d2533c"/>
                </a:solidFill>
                <a:latin typeface="Arial"/>
              </a:rPr>
              <a:t>Делови од цело – </a:t>
            </a:r>
            <a:br/>
            <a:r>
              <a:rPr b="0" lang="mk-MK" sz="5400" spc="-100" strike="noStrike" cap="all">
                <a:solidFill>
                  <a:srgbClr val="d2533c"/>
                </a:solidFill>
                <a:latin typeface="Arial"/>
              </a:rPr>
              <a:t>дропки</a:t>
            </a:r>
            <a:endParaRPr b="0" lang="mk-MK" sz="5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74" name="TextShape 2"/>
          <p:cNvSpPr txBox="1"/>
          <p:nvPr/>
        </p:nvSpPr>
        <p:spPr>
          <a:xfrm>
            <a:off x="685800" y="350532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TextShape 1"/>
          <p:cNvSpPr txBox="1"/>
          <p:nvPr/>
        </p:nvSpPr>
        <p:spPr>
          <a:xfrm>
            <a:off x="683640" y="1196640"/>
            <a:ext cx="7772040" cy="21999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mk-MK" sz="4800" spc="-100" strike="noStrike" cap="all">
                <a:solidFill>
                  <a:srgbClr val="f3f2dc"/>
                </a:solidFill>
                <a:latin typeface="Arial"/>
              </a:rPr>
              <a:t>Именителот ги именува деловите од целото.</a:t>
            </a:r>
            <a:endParaRPr b="0" lang="mk-MK" sz="4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5" name="TextShape 2"/>
          <p:cNvSpPr txBox="1"/>
          <p:nvPr/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879"/>
              </a:spcBef>
            </a:pPr>
            <a:r>
              <a:rPr b="0" lang="mk-MK" sz="4400" spc="-1" strike="noStrike">
                <a:solidFill>
                  <a:srgbClr val="f3f2dc"/>
                </a:solidFill>
                <a:latin typeface="Arial"/>
              </a:rPr>
              <a:t>БРОИТЕЛОТ ГИ БРОИ ИЗДВОЕНИТЕ ДЕЛОВИ.</a:t>
            </a:r>
            <a:endParaRPr b="0" lang="mk-MK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22" dur="indefinite" restart="never" nodeType="tmRoot">
          <p:childTnLst>
            <p:seq>
              <p:cTn id="423" dur="indefinite" nodeType="mainSeq">
                <p:childTnLst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28" dur="10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29" dur="10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0" dur="10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35" dur="1000"/>
                                        <p:tgtEl>
                                          <p:spTgt spid="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6" dur="1000" fill="hold"/>
                                        <p:tgtEl>
                                          <p:spTgt spid="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7" dur="1000" fill="hold"/>
                                        <p:tgtEl>
                                          <p:spTgt spid="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TextShape 1"/>
          <p:cNvSpPr txBox="1"/>
          <p:nvPr/>
        </p:nvSpPr>
        <p:spPr>
          <a:xfrm>
            <a:off x="755640" y="1124640"/>
            <a:ext cx="7772040" cy="21999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mk-MK" sz="4800" spc="-100" strike="noStrike" cap="all">
                <a:solidFill>
                  <a:srgbClr val="f3f2dc"/>
                </a:solidFill>
                <a:latin typeface="Arial"/>
              </a:rPr>
              <a:t>За домашна работа:</a:t>
            </a:r>
            <a:endParaRPr b="0" lang="mk-MK" sz="4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7" name="TextShape 2"/>
          <p:cNvSpPr txBox="1"/>
          <p:nvPr/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1000"/>
          </a:bodyPr>
          <a:p>
            <a:pPr>
              <a:lnSpc>
                <a:spcPct val="100000"/>
              </a:lnSpc>
              <a:spcBef>
                <a:spcPts val="879"/>
              </a:spcBef>
            </a:pPr>
            <a:r>
              <a:rPr b="0" lang="mk-MK" sz="4400" spc="-1" strike="noStrike">
                <a:solidFill>
                  <a:srgbClr val="f3f2dc"/>
                </a:solidFill>
                <a:latin typeface="Arial"/>
              </a:rPr>
              <a:t>Нацртај 4 фигури . Првите две подели ги на 2 половини и обој   од нив, а другите 2 фигури подели ги на 4 дела и обој од нив .</a:t>
            </a:r>
            <a:endParaRPr b="0" lang="mk-MK" sz="4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879"/>
              </a:spcBef>
            </a:pPr>
            <a:r>
              <a:rPr b="0" lang="mk-MK" sz="4400" spc="-1" strike="noStrike">
                <a:solidFill>
                  <a:srgbClr val="f3f2dc"/>
                </a:solidFill>
                <a:latin typeface="Arial"/>
              </a:rPr>
              <a:t>  </a:t>
            </a:r>
            <a:endParaRPr b="0" lang="mk-MK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8" name="TextShape 3"/>
          <p:cNvSpPr txBox="1"/>
          <p:nvPr/>
        </p:nvSpPr>
        <p:spPr>
          <a:xfrm>
            <a:off x="722160" y="4626720"/>
            <a:ext cx="7772040" cy="149976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mk-MK" sz="2400" spc="-1" strike="noStrike">
                <a:latin typeface="Arial"/>
              </a:rPr>
              <a:t> </a:t>
            </a:r>
            <a:endParaRPr b="0" lang="mk-MK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38" dur="indefinite" restart="never" nodeType="tmRoot">
          <p:childTnLst>
            <p:seq>
              <p:cTn id="439" dur="indefinite" nodeType="mainSeq">
                <p:childTnLst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44"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45" dur="10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6" dur="10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51" dur="1000"/>
                                        <p:tgtEl>
                                          <p:spTgt spid="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52" dur="1000" fill="hold"/>
                                        <p:tgtEl>
                                          <p:spTgt spid="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3" dur="1000" fill="hold"/>
                                        <p:tgtEl>
                                          <p:spTgt spid="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58" dur="1000"/>
                                        <p:tgtEl>
                                          <p:spTgt spid="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59" dur="1000" fill="hold"/>
                                        <p:tgtEl>
                                          <p:spTgt spid="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0" dur="1000" fill="hold"/>
                                        <p:tgtEl>
                                          <p:spTgt spid="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TextShape 1"/>
          <p:cNvSpPr txBox="1"/>
          <p:nvPr/>
        </p:nvSpPr>
        <p:spPr>
          <a:xfrm>
            <a:off x="685800" y="1371600"/>
            <a:ext cx="7848360" cy="1926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70" name="TextShape 2"/>
          <p:cNvSpPr txBox="1"/>
          <p:nvPr/>
        </p:nvSpPr>
        <p:spPr>
          <a:xfrm>
            <a:off x="685800" y="350532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61" dur="indefinite" restart="never" nodeType="tmRoot">
          <p:childTnLst>
            <p:seq>
              <p:cTn id="462" dur="indefinite" nodeType="mainSeq">
                <p:childTnLst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nodeType="clickEffect" fill="hold" presetClass="entr" presetID="42">
                                  <p:stCondLst>
                                    <p:cond delay="0"/>
                                  </p:stCondLst>
                                  <p:endCondLst>
                                    <p:cond delay="0" evt="begin">
                                      <p:tn val="4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67" dur="1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68" dur="10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9" dur="10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nodeType="clickEffect" fill="hold" presetClass="entr" presetID="42">
                                  <p:stCondLst>
                                    <p:cond delay="0"/>
                                  </p:stCondLst>
                                  <p:endCondLst>
                                    <p:cond delay="0" evt="begin">
                                      <p:tn val="4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74" dur="1000"/>
                                        <p:tgtEl>
                                          <p:spTgt spid="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75" dur="1000" fill="hold"/>
                                        <p:tgtEl>
                                          <p:spTgt spid="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6" dur="1000" fill="hold"/>
                                        <p:tgtEl>
                                          <p:spTgt spid="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TextShape 1"/>
          <p:cNvSpPr txBox="1"/>
          <p:nvPr/>
        </p:nvSpPr>
        <p:spPr>
          <a:xfrm>
            <a:off x="722160" y="2362320"/>
            <a:ext cx="7772040" cy="21999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66000"/>
          </a:bodyPr>
          <a:p>
            <a:pPr>
              <a:lnSpc>
                <a:spcPct val="100000"/>
              </a:lnSpc>
            </a:pPr>
            <a:r>
              <a:rPr b="0" lang="mk-MK" sz="4800" spc="-100" strike="noStrike" cap="all">
                <a:solidFill>
                  <a:srgbClr val="f3f2dc"/>
                </a:solidFill>
                <a:latin typeface="Arial"/>
              </a:rPr>
              <a:t>Задача 1:</a:t>
            </a:r>
            <a:br/>
            <a:r>
              <a:rPr b="0" lang="mk-MK" sz="4800" spc="-100" strike="noStrike" cap="all">
                <a:solidFill>
                  <a:srgbClr val="f3f2dc"/>
                </a:solidFill>
                <a:latin typeface="Arial"/>
              </a:rPr>
              <a:t>НА КОЛКУ ЕДНАКВИ ДЕЛОВИ СЕКОЕ ДЕТЕ ЈА ПОДЕЛИЛО ПИЦАТА?</a:t>
            </a:r>
            <a:endParaRPr b="0" lang="mk-MK" sz="4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6" name="TextShape 2"/>
          <p:cNvSpPr txBox="1"/>
          <p:nvPr/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mk-MK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mk-MK" sz="1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78" name="TextShape 2"/>
          <p:cNvSpPr txBox="1"/>
          <p:nvPr/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mk-MK" sz="2000" spc="-1" strike="noStrike">
                <a:solidFill>
                  <a:srgbClr val="d2533c"/>
                </a:solidFill>
                <a:latin typeface="Arial"/>
              </a:rPr>
              <a:t>ТАЊА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79" name="TextShape 3"/>
          <p:cNvSpPr txBox="1"/>
          <p:nvPr/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400" spc="-1" strike="noStrike">
                <a:solidFill>
                  <a:srgbClr val="292934"/>
                </a:solidFill>
                <a:latin typeface="Arial"/>
              </a:rPr>
              <a:t>Половина од целата пица.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400" spc="-1" strike="noStrike">
                <a:solidFill>
                  <a:srgbClr val="292934"/>
                </a:solidFill>
                <a:latin typeface="Arial"/>
              </a:rPr>
              <a:t>Тоа се запишува вака: 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80" name="TextShape 4"/>
          <p:cNvSpPr txBox="1"/>
          <p:nvPr/>
        </p:nvSpPr>
        <p:spPr>
          <a:xfrm>
            <a:off x="457200" y="2438280"/>
            <a:ext cx="3931560" cy="395100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400" spc="-1" strike="noStrike">
                <a:latin typeface="Arial"/>
              </a:rPr>
              <a:t> 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81" name="TextShape 5"/>
          <p:cNvSpPr txBox="1"/>
          <p:nvPr/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mk-MK" sz="2000" spc="-1" strike="noStrike">
                <a:solidFill>
                  <a:srgbClr val="d2533c"/>
                </a:solidFill>
                <a:latin typeface="Arial"/>
              </a:rPr>
              <a:t>ТОНИ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82" name="TextShape 6"/>
          <p:cNvSpPr txBox="1"/>
          <p:nvPr/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400" spc="-1" strike="noStrike">
                <a:solidFill>
                  <a:srgbClr val="292934"/>
                </a:solidFill>
                <a:latin typeface="Arial"/>
              </a:rPr>
              <a:t>Четвртина од целата пица.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400" spc="-1" strike="noStrike">
                <a:solidFill>
                  <a:srgbClr val="292934"/>
                </a:solidFill>
                <a:latin typeface="Arial"/>
              </a:rPr>
              <a:t>Тоа се запишува вака: 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83" name="TextShape 7"/>
          <p:cNvSpPr txBox="1"/>
          <p:nvPr/>
        </p:nvSpPr>
        <p:spPr>
          <a:xfrm>
            <a:off x="4754880" y="2438280"/>
            <a:ext cx="3931560" cy="395100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400" spc="-1" strike="noStrike">
                <a:latin typeface="Arial"/>
              </a:rPr>
              <a:t> 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pic>
        <p:nvPicPr>
          <p:cNvPr id="284" name="Picture 2" descr="C:\Users\Tanja\Pictures\untitledпица.png"/>
          <p:cNvPicPr/>
          <p:nvPr/>
        </p:nvPicPr>
        <p:blipFill>
          <a:blip r:embed="rId3"/>
          <a:stretch/>
        </p:blipFill>
        <p:spPr>
          <a:xfrm>
            <a:off x="1187280" y="3297240"/>
            <a:ext cx="2295000" cy="1990440"/>
          </a:xfrm>
          <a:prstGeom prst="rect">
            <a:avLst/>
          </a:prstGeom>
          <a:ln>
            <a:noFill/>
          </a:ln>
        </p:spPr>
      </p:pic>
      <p:pic>
        <p:nvPicPr>
          <p:cNvPr id="285" name="Picture 4" descr="C:\Users\Tanja\Pictures\untitledпица.png"/>
          <p:cNvPicPr/>
          <p:nvPr/>
        </p:nvPicPr>
        <p:blipFill>
          <a:blip r:embed="rId4"/>
          <a:stretch/>
        </p:blipFill>
        <p:spPr>
          <a:xfrm>
            <a:off x="5508000" y="3297240"/>
            <a:ext cx="2295000" cy="1990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7" dur="2000"/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2" dur="2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7" dur="2000"/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22" dur="2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7" dur="1000"/>
                                        <p:tgtEl>
                                          <p:spTgt spid="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4" dur="1000"/>
                                        <p:tgtEl>
                                          <p:spTgt spid="2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2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2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1" dur="1000"/>
                                        <p:tgtEl>
                                          <p:spTgt spid="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8" dur="1000"/>
                                        <p:tgtEl>
                                          <p:spTgt spid="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0000"/>
          </a:bodyPr>
          <a:p>
            <a:pPr>
              <a:lnSpc>
                <a:spcPct val="100000"/>
              </a:lnSpc>
            </a:pPr>
            <a:r>
              <a:rPr b="0" lang="mk-MK" sz="4000" spc="-100" strike="noStrike">
                <a:solidFill>
                  <a:srgbClr val="d2533c"/>
                </a:solidFill>
                <a:latin typeface="Arial"/>
              </a:rPr>
              <a:t>Задача 2: Колкав дел од фигурата е обоен?</a:t>
            </a:r>
            <a:endParaRPr b="0" lang="mk-MK" sz="4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87" name="TextShape 2"/>
          <p:cNvSpPr txBox="1"/>
          <p:nvPr/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mk-MK" sz="2000" spc="-1" strike="noStrike">
                <a:solidFill>
                  <a:srgbClr val="d2533c"/>
                </a:solidFill>
                <a:latin typeface="Arial"/>
              </a:rPr>
              <a:t>Обоен е  од фигурата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88" name="TextShape 3"/>
          <p:cNvSpPr txBox="1"/>
          <p:nvPr/>
        </p:nvSpPr>
        <p:spPr>
          <a:xfrm>
            <a:off x="457200" y="1676520"/>
            <a:ext cx="3931560" cy="63936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mk-MK" sz="2000" spc="-1" strike="noStrike">
                <a:latin typeface="Arial"/>
              </a:rPr>
              <a:t> 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89" name="TextShape 4"/>
          <p:cNvSpPr txBox="1"/>
          <p:nvPr/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mk-MK" sz="2000" spc="-1" strike="noStrike">
                <a:solidFill>
                  <a:srgbClr val="d2533c"/>
                </a:solidFill>
                <a:latin typeface="Arial"/>
              </a:rPr>
              <a:t>Обоен е  од фигурата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90" name="TextShape 5"/>
          <p:cNvSpPr txBox="1"/>
          <p:nvPr/>
        </p:nvSpPr>
        <p:spPr>
          <a:xfrm>
            <a:off x="4754880" y="1676520"/>
            <a:ext cx="3931560" cy="63936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mk-MK" sz="2000" spc="-1" strike="noStrike">
                <a:latin typeface="Arial"/>
              </a:rPr>
              <a:t> 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91" name="TextShape 6"/>
          <p:cNvSpPr txBox="1"/>
          <p:nvPr/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4000"/>
          </a:bodyPr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mk-MK" sz="2400" spc="-1" strike="noStrike">
                <a:latin typeface="Arial"/>
              </a:rPr>
              <a:t>ПРОДОЛЖИ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292" name="CustomShape 7"/>
          <p:cNvSpPr/>
          <p:nvPr/>
        </p:nvSpPr>
        <p:spPr>
          <a:xfrm>
            <a:off x="937080" y="2926080"/>
            <a:ext cx="1583640" cy="1223640"/>
          </a:xfrm>
          <a:prstGeom prst="triangle">
            <a:avLst>
              <a:gd name="adj" fmla="val 50000"/>
            </a:avLst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293" name="CustomShape 8"/>
          <p:cNvSpPr/>
          <p:nvPr/>
        </p:nvSpPr>
        <p:spPr>
          <a:xfrm>
            <a:off x="1757160" y="4150080"/>
            <a:ext cx="1583640" cy="122364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4" name="CustomShape 9"/>
          <p:cNvSpPr/>
          <p:nvPr/>
        </p:nvSpPr>
        <p:spPr>
          <a:xfrm rot="10800000">
            <a:off x="944280" y="4160160"/>
            <a:ext cx="1583640" cy="1223640"/>
          </a:xfrm>
          <a:prstGeom prst="triangle">
            <a:avLst>
              <a:gd name="adj" fmla="val 50000"/>
            </a:avLst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295" name="CustomShape 10"/>
          <p:cNvSpPr/>
          <p:nvPr/>
        </p:nvSpPr>
        <p:spPr>
          <a:xfrm rot="17754600">
            <a:off x="1514520" y="2577600"/>
            <a:ext cx="1583640" cy="1223640"/>
          </a:xfrm>
          <a:prstGeom prst="triangle">
            <a:avLst>
              <a:gd name="adj" fmla="val 50000"/>
            </a:avLst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296" name="CustomShape 11"/>
          <p:cNvSpPr/>
          <p:nvPr/>
        </p:nvSpPr>
        <p:spPr>
          <a:xfrm rot="17770200">
            <a:off x="2365920" y="3839760"/>
            <a:ext cx="1583640" cy="122364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7" name="CustomShape 12"/>
          <p:cNvSpPr/>
          <p:nvPr/>
        </p:nvSpPr>
        <p:spPr>
          <a:xfrm rot="7012800">
            <a:off x="2644560" y="3134160"/>
            <a:ext cx="1583640" cy="1223640"/>
          </a:xfrm>
          <a:prstGeom prst="triangle">
            <a:avLst>
              <a:gd name="adj" fmla="val 50000"/>
            </a:avLst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298" name="CustomShape 13"/>
          <p:cNvSpPr/>
          <p:nvPr/>
        </p:nvSpPr>
        <p:spPr>
          <a:xfrm>
            <a:off x="5364000" y="2926080"/>
            <a:ext cx="1007640" cy="1006920"/>
          </a:xfrm>
          <a:prstGeom prst="rect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9" name="CustomShape 14"/>
          <p:cNvSpPr/>
          <p:nvPr/>
        </p:nvSpPr>
        <p:spPr>
          <a:xfrm>
            <a:off x="6372360" y="2926080"/>
            <a:ext cx="1007640" cy="1006920"/>
          </a:xfrm>
          <a:prstGeom prst="rect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00" name="CustomShape 15"/>
          <p:cNvSpPr/>
          <p:nvPr/>
        </p:nvSpPr>
        <p:spPr>
          <a:xfrm>
            <a:off x="5364000" y="3933000"/>
            <a:ext cx="1007640" cy="1006920"/>
          </a:xfrm>
          <a:prstGeom prst="rect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01" name="CustomShape 16"/>
          <p:cNvSpPr/>
          <p:nvPr/>
        </p:nvSpPr>
        <p:spPr>
          <a:xfrm>
            <a:off x="6393600" y="3947760"/>
            <a:ext cx="1007640" cy="1006920"/>
          </a:xfrm>
          <a:prstGeom prst="rect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02" name="CustomShape 17"/>
          <p:cNvSpPr/>
          <p:nvPr/>
        </p:nvSpPr>
        <p:spPr>
          <a:xfrm>
            <a:off x="6660360" y="5733360"/>
            <a:ext cx="1439640" cy="359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1" dur="indefinite" restart="never" nodeType="tmRoot">
          <p:childTnLst>
            <p:seq>
              <p:cTn id="52" dur="indefinite" nodeType="mainSeq">
                <p:childTnLst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7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8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64" dur="2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67" dur="2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70" dur="2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73" dur="2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78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81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86" dur="2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89" dur="2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92" dur="2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97" dur="2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2" dur="1000"/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03" dur="1000" fill="hold"/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4" dur="1000" fill="hold"/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9" dur="1000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0" dur="1000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1" dur="1000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6" dur="1000"/>
                                        <p:tgtEl>
                                          <p:spTgt spid="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7" dur="1000" fill="hold"/>
                                        <p:tgtEl>
                                          <p:spTgt spid="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8" dur="1000" fill="hold"/>
                                        <p:tgtEl>
                                          <p:spTgt spid="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3" dur="1000"/>
                                        <p:tgtEl>
                                          <p:spTgt spid="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24" dur="1000" fill="hold"/>
                                        <p:tgtEl>
                                          <p:spTgt spid="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5" dur="1000" fill="hold"/>
                                        <p:tgtEl>
                                          <p:spTgt spid="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0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1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2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mk-MK" sz="4000" spc="-100" strike="noStrike">
                <a:solidFill>
                  <a:srgbClr val="d2533c"/>
                </a:solidFill>
                <a:latin typeface="Arial"/>
              </a:rPr>
              <a:t>Задача 3: Обој според барањата!</a:t>
            </a:r>
            <a:endParaRPr b="0" lang="mk-MK" sz="4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04" name="TextShape 2"/>
          <p:cNvSpPr txBox="1"/>
          <p:nvPr/>
        </p:nvSpPr>
        <p:spPr>
          <a:xfrm>
            <a:off x="457200" y="1673280"/>
            <a:ext cx="4038120" cy="4717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82880" indent="-182520">
              <a:lnSpc>
                <a:spcPct val="100000"/>
              </a:lnSpc>
              <a:spcBef>
                <a:spcPts val="561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800" spc="-1" strike="noStrike">
                <a:solidFill>
                  <a:srgbClr val="292934"/>
                </a:solidFill>
                <a:latin typeface="Arial"/>
              </a:rPr>
              <a:t> </a:t>
            </a:r>
            <a:r>
              <a:rPr b="0" lang="mk-MK" sz="2800" spc="-1" strike="noStrike">
                <a:solidFill>
                  <a:srgbClr val="292934"/>
                </a:solidFill>
                <a:latin typeface="Arial"/>
              </a:rPr>
              <a:t>жолти и  зелени</a:t>
            </a: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05" name="TextShape 3"/>
          <p:cNvSpPr txBox="1"/>
          <p:nvPr/>
        </p:nvSpPr>
        <p:spPr>
          <a:xfrm>
            <a:off x="457200" y="1673280"/>
            <a:ext cx="4038120" cy="471780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561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800" spc="-1" strike="noStrike">
                <a:latin typeface="Arial"/>
              </a:rPr>
              <a:t> </a:t>
            </a: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06" name="TextShape 4"/>
          <p:cNvSpPr txBox="1"/>
          <p:nvPr/>
        </p:nvSpPr>
        <p:spPr>
          <a:xfrm>
            <a:off x="4648320" y="1673280"/>
            <a:ext cx="4038120" cy="4717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182880" indent="-182520">
              <a:lnSpc>
                <a:spcPct val="100000"/>
              </a:lnSpc>
              <a:spcBef>
                <a:spcPts val="561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800" spc="-1" strike="noStrike">
                <a:solidFill>
                  <a:srgbClr val="292934"/>
                </a:solidFill>
                <a:latin typeface="Arial"/>
              </a:rPr>
              <a:t> </a:t>
            </a:r>
            <a:r>
              <a:rPr b="0" lang="mk-MK" sz="2800" spc="-1" strike="noStrike">
                <a:solidFill>
                  <a:srgbClr val="292934"/>
                </a:solidFill>
                <a:latin typeface="Arial"/>
              </a:rPr>
              <a:t>црвени и  сини</a:t>
            </a: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561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1" lang="mk-MK" sz="2800" spc="-1" strike="noStrike">
                <a:solidFill>
                  <a:srgbClr val="f1eded"/>
                </a:solidFill>
                <a:latin typeface="Arial"/>
              </a:rPr>
              <a:t>ПРОДОЛЖИ ПОНАТАМУ</a:t>
            </a: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07" name="TextShape 5"/>
          <p:cNvSpPr txBox="1"/>
          <p:nvPr/>
        </p:nvSpPr>
        <p:spPr>
          <a:xfrm>
            <a:off x="4648320" y="1673280"/>
            <a:ext cx="4038120" cy="471780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561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2800" spc="-1" strike="noStrike">
                <a:latin typeface="Arial"/>
              </a:rPr>
              <a:t> </a:t>
            </a: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08" name="CustomShape 6"/>
          <p:cNvSpPr/>
          <p:nvPr/>
        </p:nvSpPr>
        <p:spPr>
          <a:xfrm>
            <a:off x="1403640" y="2853000"/>
            <a:ext cx="719640" cy="79164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09" name="CustomShape 7"/>
          <p:cNvSpPr/>
          <p:nvPr/>
        </p:nvSpPr>
        <p:spPr>
          <a:xfrm>
            <a:off x="2190600" y="2853000"/>
            <a:ext cx="719640" cy="791640"/>
          </a:xfrm>
          <a:prstGeom prst="ellipse">
            <a:avLst/>
          </a:prstGeom>
          <a:solidFill>
            <a:srgbClr val="92d050"/>
          </a:solidFill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10" name="CustomShape 8"/>
          <p:cNvSpPr/>
          <p:nvPr/>
        </p:nvSpPr>
        <p:spPr>
          <a:xfrm>
            <a:off x="1403640" y="3645000"/>
            <a:ext cx="719640" cy="791640"/>
          </a:xfrm>
          <a:prstGeom prst="ellipse">
            <a:avLst/>
          </a:prstGeom>
          <a:solidFill>
            <a:srgbClr val="92d050"/>
          </a:solidFill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11" name="CustomShape 9"/>
          <p:cNvSpPr/>
          <p:nvPr/>
        </p:nvSpPr>
        <p:spPr>
          <a:xfrm>
            <a:off x="2183400" y="3645000"/>
            <a:ext cx="719640" cy="791640"/>
          </a:xfrm>
          <a:prstGeom prst="ellipse">
            <a:avLst/>
          </a:prstGeom>
          <a:solidFill>
            <a:srgbClr val="92d050"/>
          </a:solidFill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12" name="CustomShape 10"/>
          <p:cNvSpPr/>
          <p:nvPr/>
        </p:nvSpPr>
        <p:spPr>
          <a:xfrm rot="18583200">
            <a:off x="5129280" y="3029400"/>
            <a:ext cx="863640" cy="863640"/>
          </a:xfrm>
          <a:prstGeom prst="rect">
            <a:avLst/>
          </a:prstGeom>
          <a:solidFill>
            <a:srgbClr val="ff0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3" name="CustomShape 11"/>
          <p:cNvSpPr/>
          <p:nvPr/>
        </p:nvSpPr>
        <p:spPr>
          <a:xfrm rot="18583200">
            <a:off x="5767560" y="3585960"/>
            <a:ext cx="863640" cy="863640"/>
          </a:xfrm>
          <a:prstGeom prst="rect">
            <a:avLst/>
          </a:prstGeom>
          <a:solidFill>
            <a:srgbClr val="ff0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4" name="CustomShape 12"/>
          <p:cNvSpPr/>
          <p:nvPr/>
        </p:nvSpPr>
        <p:spPr>
          <a:xfrm rot="18583200">
            <a:off x="5657040" y="2369160"/>
            <a:ext cx="863640" cy="863640"/>
          </a:xfrm>
          <a:prstGeom prst="rect">
            <a:avLst/>
          </a:prstGeom>
          <a:solidFill>
            <a:srgbClr val="ff0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5" name="CustomShape 13"/>
          <p:cNvSpPr/>
          <p:nvPr/>
        </p:nvSpPr>
        <p:spPr>
          <a:xfrm rot="18583200">
            <a:off x="6346440" y="2919600"/>
            <a:ext cx="863640" cy="863640"/>
          </a:xfrm>
          <a:prstGeom prst="rect">
            <a:avLst/>
          </a:prstGeom>
          <a:solidFill>
            <a:srgbClr val="0070c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6" name="CustomShape 14"/>
          <p:cNvSpPr/>
          <p:nvPr/>
        </p:nvSpPr>
        <p:spPr>
          <a:xfrm rot="18583200">
            <a:off x="6394320" y="4106520"/>
            <a:ext cx="863640" cy="863640"/>
          </a:xfrm>
          <a:prstGeom prst="rect">
            <a:avLst/>
          </a:prstGeom>
          <a:solidFill>
            <a:srgbClr val="0070c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7" name="CustomShape 15"/>
          <p:cNvSpPr/>
          <p:nvPr/>
        </p:nvSpPr>
        <p:spPr>
          <a:xfrm rot="18583200">
            <a:off x="6954840" y="3425400"/>
            <a:ext cx="863640" cy="863640"/>
          </a:xfrm>
          <a:prstGeom prst="rect">
            <a:avLst/>
          </a:prstGeom>
          <a:solidFill>
            <a:srgbClr val="0070c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8" name="CustomShape 16"/>
          <p:cNvSpPr/>
          <p:nvPr/>
        </p:nvSpPr>
        <p:spPr>
          <a:xfrm rot="18583200">
            <a:off x="7002720" y="4642200"/>
            <a:ext cx="863640" cy="863640"/>
          </a:xfrm>
          <a:prstGeom prst="rect">
            <a:avLst/>
          </a:prstGeom>
          <a:solidFill>
            <a:srgbClr val="0070c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9" name="CustomShape 17"/>
          <p:cNvSpPr/>
          <p:nvPr/>
        </p:nvSpPr>
        <p:spPr>
          <a:xfrm>
            <a:off x="7020360" y="6021360"/>
            <a:ext cx="1023120" cy="287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3" dur="indefinite" restart="never" nodeType="tmRoot">
          <p:childTnLst>
            <p:seq>
              <p:cTn id="134" dur="indefinite" nodeType="mainSeq">
                <p:childTnLst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9"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0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1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6" dur="1000"/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7" dur="1000" fill="hold"/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8" dur="1000" fill="hold"/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53" dur="2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58" dur="2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61" dur="2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64" dur="2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9" dur="1000"/>
                                        <p:tgtEl>
                                          <p:spTgt spid="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70" dur="1000" fill="hold"/>
                                        <p:tgtEl>
                                          <p:spTgt spid="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1" dur="1000" fill="hold"/>
                                        <p:tgtEl>
                                          <p:spTgt spid="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76" dur="2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79" dur="2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82" dur="2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87" dur="2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90" dur="2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93" dur="2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96" dur="2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1" dur="1000"/>
                                        <p:tgtEl>
                                          <p:spTgt spid="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2" dur="1000" fill="hold"/>
                                        <p:tgtEl>
                                          <p:spTgt spid="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3" dur="1000" fill="hold"/>
                                        <p:tgtEl>
                                          <p:spTgt spid="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8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9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0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0000"/>
          </a:bodyPr>
          <a:p>
            <a:pPr>
              <a:lnSpc>
                <a:spcPct val="100000"/>
              </a:lnSpc>
            </a:pPr>
            <a:r>
              <a:rPr b="0" lang="mk-MK" sz="4000" spc="-100" strike="noStrike">
                <a:solidFill>
                  <a:srgbClr val="d2533c"/>
                </a:solidFill>
                <a:latin typeface="Arial"/>
              </a:rPr>
              <a:t>Задача 4: Следниве фигури обој ги со дадените дропки.</a:t>
            </a:r>
            <a:endParaRPr b="0" lang="mk-MK" sz="4000" spc="-1" strike="noStrike">
              <a:solidFill>
                <a:srgbClr val="292934"/>
              </a:solidFill>
              <a:latin typeface="Arial"/>
            </a:endParaRPr>
          </a:p>
        </p:txBody>
      </p:sp>
      <mc:AlternateContent>
        <mc:Choice xmlns:a14="http://schemas.microsoft.com/office/drawing/2010/main" Requires="a14">
          <p:sp>
            <p:nvSpPr>
              <p:cNvPr id="321" name="Formula 2"/>
              <p:cNvSpPr txBox="1"/>
              <p:nvPr/>
            </p:nvSpPr>
            <p:spPr>
              <a:xfrm>
                <a:off x="457200" y="1676520"/>
                <a:ext cx="3931560" cy="6393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f>
                      <m:num>
                        <m:r>
                          <m:t xml:space="preserve">4</m:t>
                        </m:r>
                      </m:num>
                      <m:den>
                        <m:r>
                          <m:t xml:space="preserve">8</m:t>
                        </m:r>
                      </m:den>
                    </m:f>
                  </m:oMath>
                </a14:m>
              </a:p>
            </p:txBody>
          </p:sp>
        </mc:Choice>
        <mc:Fallback/>
      </mc:AlternateContent>
      <p:sp>
        <p:nvSpPr>
          <p:cNvPr id="322" name="TextShape 3"/>
          <p:cNvSpPr txBox="1"/>
          <p:nvPr/>
        </p:nvSpPr>
        <p:spPr>
          <a:xfrm>
            <a:off x="457200" y="1676520"/>
            <a:ext cx="3931560" cy="63936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mk-MK" sz="2000" spc="-1" strike="noStrike">
                <a:latin typeface="Arial"/>
              </a:rPr>
              <a:t> 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23" name="TextShape 4"/>
          <p:cNvSpPr txBox="1"/>
          <p:nvPr/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mc:AlternateContent>
        <mc:Choice xmlns:a14="http://schemas.microsoft.com/office/drawing/2010/main" Requires="a14">
          <p:sp>
            <p:nvSpPr>
              <p:cNvPr id="324" name="Formula 5"/>
              <p:cNvSpPr txBox="1"/>
              <p:nvPr/>
            </p:nvSpPr>
            <p:spPr>
              <a:xfrm>
                <a:off x="4754880" y="1676520"/>
                <a:ext cx="3931560" cy="6393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f>
                      <m:num>
                        <m:r>
                          <m:t xml:space="preserve">2</m:t>
                        </m:r>
                      </m:num>
                      <m:den>
                        <m:r>
                          <m:t xml:space="preserve">5</m:t>
                        </m:r>
                      </m:den>
                    </m:f>
                  </m:oMath>
                </a14:m>
              </a:p>
            </p:txBody>
          </p:sp>
        </mc:Choice>
        <mc:Fallback/>
      </mc:AlternateContent>
      <p:sp>
        <p:nvSpPr>
          <p:cNvPr id="325" name="TextShape 6"/>
          <p:cNvSpPr txBox="1"/>
          <p:nvPr/>
        </p:nvSpPr>
        <p:spPr>
          <a:xfrm>
            <a:off x="4754880" y="1676520"/>
            <a:ext cx="3931560" cy="63936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mk-MK" sz="2000" spc="-1" strike="noStrike">
                <a:latin typeface="Arial"/>
              </a:rPr>
              <a:t> </a:t>
            </a:r>
            <a:endParaRPr b="0" lang="mk-MK" sz="20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26" name="TextShape 7"/>
          <p:cNvSpPr txBox="1"/>
          <p:nvPr/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1" lang="mk-MK" sz="2400" spc="-1" strike="noStrike">
                <a:solidFill>
                  <a:srgbClr val="ffffd6"/>
                </a:solidFill>
                <a:latin typeface="Arial"/>
              </a:rPr>
              <a:t>ОДЛИЧНО 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479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1" lang="mk-MK" sz="2400" spc="-1" strike="noStrike">
                <a:solidFill>
                  <a:srgbClr val="ffffd6"/>
                </a:solidFill>
                <a:latin typeface="Arial"/>
              </a:rPr>
              <a:t> 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27" name="CustomShape 8"/>
          <p:cNvSpPr/>
          <p:nvPr/>
        </p:nvSpPr>
        <p:spPr>
          <a:xfrm>
            <a:off x="1331640" y="3141000"/>
            <a:ext cx="2448000" cy="2376000"/>
          </a:xfrm>
          <a:prstGeom prst="ellipse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28" name="Line 9"/>
          <p:cNvSpPr/>
          <p:nvPr/>
        </p:nvSpPr>
        <p:spPr>
          <a:xfrm>
            <a:off x="2555640" y="3140640"/>
            <a:ext cx="0" cy="237636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9" name="Line 10"/>
          <p:cNvSpPr/>
          <p:nvPr/>
        </p:nvSpPr>
        <p:spPr>
          <a:xfrm>
            <a:off x="1331640" y="4329000"/>
            <a:ext cx="2448000" cy="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0" name="Line 11"/>
          <p:cNvSpPr/>
          <p:nvPr/>
        </p:nvSpPr>
        <p:spPr>
          <a:xfrm>
            <a:off x="1689840" y="3488760"/>
            <a:ext cx="1731240" cy="168012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1" name="Line 12"/>
          <p:cNvSpPr/>
          <p:nvPr/>
        </p:nvSpPr>
        <p:spPr>
          <a:xfrm flipV="1">
            <a:off x="1689840" y="3488760"/>
            <a:ext cx="1731240" cy="168012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2" name="CustomShape 13"/>
          <p:cNvSpPr/>
          <p:nvPr/>
        </p:nvSpPr>
        <p:spPr>
          <a:xfrm rot="19873800">
            <a:off x="2324160" y="4325400"/>
            <a:ext cx="1036440" cy="109368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3" name="CustomShape 14"/>
          <p:cNvSpPr/>
          <p:nvPr/>
        </p:nvSpPr>
        <p:spPr>
          <a:xfrm rot="14718000">
            <a:off x="2630880" y="3565080"/>
            <a:ext cx="1036440" cy="109368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4" name="CustomShape 15"/>
          <p:cNvSpPr/>
          <p:nvPr/>
        </p:nvSpPr>
        <p:spPr>
          <a:xfrm rot="17485200">
            <a:off x="2656440" y="4012560"/>
            <a:ext cx="984240" cy="109188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5" name="CustomShape 16"/>
          <p:cNvSpPr/>
          <p:nvPr/>
        </p:nvSpPr>
        <p:spPr>
          <a:xfrm rot="1143000">
            <a:off x="1868400" y="4325400"/>
            <a:ext cx="1036440" cy="109368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6" name="CustomShape 17"/>
          <p:cNvSpPr/>
          <p:nvPr/>
        </p:nvSpPr>
        <p:spPr>
          <a:xfrm>
            <a:off x="5496480" y="2805840"/>
            <a:ext cx="791640" cy="863640"/>
          </a:xfrm>
          <a:prstGeom prst="ellipse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37" name="CustomShape 18"/>
          <p:cNvSpPr/>
          <p:nvPr/>
        </p:nvSpPr>
        <p:spPr>
          <a:xfrm>
            <a:off x="6016320" y="3489120"/>
            <a:ext cx="791640" cy="863640"/>
          </a:xfrm>
          <a:prstGeom prst="ellipse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38" name="CustomShape 19"/>
          <p:cNvSpPr/>
          <p:nvPr/>
        </p:nvSpPr>
        <p:spPr>
          <a:xfrm>
            <a:off x="6572160" y="4159440"/>
            <a:ext cx="791640" cy="863640"/>
          </a:xfrm>
          <a:prstGeom prst="ellipse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39" name="CustomShape 20"/>
          <p:cNvSpPr/>
          <p:nvPr/>
        </p:nvSpPr>
        <p:spPr>
          <a:xfrm>
            <a:off x="5496480" y="4186440"/>
            <a:ext cx="791640" cy="863640"/>
          </a:xfrm>
          <a:prstGeom prst="ellipse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40" name="CustomShape 21"/>
          <p:cNvSpPr/>
          <p:nvPr/>
        </p:nvSpPr>
        <p:spPr>
          <a:xfrm>
            <a:off x="6572160" y="2851560"/>
            <a:ext cx="791640" cy="863640"/>
          </a:xfrm>
          <a:prstGeom prst="ellipse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41" name="CustomShape 22"/>
          <p:cNvSpPr/>
          <p:nvPr/>
        </p:nvSpPr>
        <p:spPr>
          <a:xfrm>
            <a:off x="5496480" y="2796480"/>
            <a:ext cx="791640" cy="863640"/>
          </a:xfrm>
          <a:prstGeom prst="ellipse">
            <a:avLst/>
          </a:prstGeom>
          <a:solidFill>
            <a:srgbClr val="ff0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2" name="CustomShape 23"/>
          <p:cNvSpPr/>
          <p:nvPr/>
        </p:nvSpPr>
        <p:spPr>
          <a:xfrm>
            <a:off x="6572160" y="2805840"/>
            <a:ext cx="791640" cy="863640"/>
          </a:xfrm>
          <a:prstGeom prst="ellipse">
            <a:avLst/>
          </a:prstGeom>
          <a:solidFill>
            <a:srgbClr val="ff0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3" name="CustomShape 24"/>
          <p:cNvSpPr/>
          <p:nvPr/>
        </p:nvSpPr>
        <p:spPr>
          <a:xfrm>
            <a:off x="6968160" y="5517360"/>
            <a:ext cx="1275840" cy="3596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1" dur="indefinite" restart="never" nodeType="tmRoot">
          <p:childTnLst>
            <p:seq>
              <p:cTn id="212" dur="indefinite" nodeType="mainSeq">
                <p:childTnLst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7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18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9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224" dur="2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227" dur="2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230" dur="2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233" dur="2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236" dur="2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1" dur="1000"/>
                                        <p:tgtEl>
                                          <p:spTgt spid="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42" dur="1000" fill="hold"/>
                                        <p:tgtEl>
                                          <p:spTgt spid="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3" dur="1000" fill="hold"/>
                                        <p:tgtEl>
                                          <p:spTgt spid="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8"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49" dur="1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0" dur="1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3" dur="1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4" dur="10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5" dur="10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8"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9" dur="1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0" dur="1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63"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64" dur="1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5" dur="1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70" dur="1000"/>
                                        <p:tgtEl>
                                          <p:spTgt spid="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71" dur="1000" fill="hold"/>
                                        <p:tgtEl>
                                          <p:spTgt spid="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2" dur="1000" fill="hold"/>
                                        <p:tgtEl>
                                          <p:spTgt spid="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277" dur="2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280" dur="2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283" dur="2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286" dur="2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289" dur="2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4" dur="1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5" dur="10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6" dur="10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9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00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1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06" dur="1000"/>
                                        <p:tgtEl>
                                          <p:spTgt spid="3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07" dur="1000" fill="hold"/>
                                        <p:tgtEl>
                                          <p:spTgt spid="3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8" dur="1000" fill="hold"/>
                                        <p:tgtEl>
                                          <p:spTgt spid="3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11" dur="1000"/>
                                        <p:tgtEl>
                                          <p:spTgt spid="3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12" dur="1000" fill="hold"/>
                                        <p:tgtEl>
                                          <p:spTgt spid="3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3" dur="1000" fill="hold"/>
                                        <p:tgtEl>
                                          <p:spTgt spid="3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18"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19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0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TextShape 1"/>
          <p:cNvSpPr txBox="1"/>
          <p:nvPr/>
        </p:nvSpPr>
        <p:spPr>
          <a:xfrm>
            <a:off x="457200" y="792000"/>
            <a:ext cx="2139480" cy="12614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mk-MK" sz="2400" spc="-100" strike="noStrike">
                <a:solidFill>
                  <a:srgbClr val="d2533c"/>
                </a:solidFill>
                <a:latin typeface="Arial"/>
              </a:rPr>
              <a:t>Задача 5 :</a:t>
            </a:r>
            <a:endParaRPr b="0" lang="mk-MK" sz="2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45" name="TextShape 2"/>
          <p:cNvSpPr txBox="1"/>
          <p:nvPr/>
        </p:nvSpPr>
        <p:spPr>
          <a:xfrm>
            <a:off x="2971800" y="792000"/>
            <a:ext cx="5714640" cy="5577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641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0" lang="mk-MK" sz="3200" spc="-1" strike="noStrike">
                <a:solidFill>
                  <a:srgbClr val="292934"/>
                </a:solidFill>
                <a:latin typeface="Arial"/>
              </a:rPr>
              <a:t>Колку делови се обоени од фигурата?</a:t>
            </a:r>
            <a:endParaRPr b="0" lang="mk-MK" sz="32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mk-MK" sz="32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mk-MK" sz="32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mk-MK" sz="32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mk-MK" sz="32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mk-MK" sz="3200" spc="-1" strike="noStrike">
              <a:solidFill>
                <a:srgbClr val="292934"/>
              </a:solidFill>
              <a:latin typeface="Arial"/>
            </a:endParaRPr>
          </a:p>
          <a:p>
            <a:pPr marL="182880" indent="-182520">
              <a:lnSpc>
                <a:spcPct val="100000"/>
              </a:lnSpc>
              <a:spcBef>
                <a:spcPts val="641"/>
              </a:spcBef>
              <a:buClr>
                <a:srgbClr val="93a299"/>
              </a:buClr>
              <a:buSzPct val="85000"/>
              <a:buFont typeface="Arial"/>
              <a:buChar char="•"/>
            </a:pPr>
            <a:r>
              <a:rPr b="1" lang="mk-MK" sz="3200" spc="-1" strike="noStrike">
                <a:solidFill>
                  <a:srgbClr val="ffffd6"/>
                </a:solidFill>
                <a:latin typeface="Arial"/>
              </a:rPr>
              <a:t>ОДЛИЧНО!</a:t>
            </a:r>
            <a:endParaRPr b="0" lang="mk-MK" sz="32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mk-MK" sz="32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mk-MK" sz="32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mk-MK" sz="32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46" name="TextShape 3"/>
          <p:cNvSpPr txBox="1"/>
          <p:nvPr/>
        </p:nvSpPr>
        <p:spPr>
          <a:xfrm>
            <a:off x="457200" y="2130480"/>
            <a:ext cx="2139480" cy="42433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0" lang="mk-MK" sz="2800" spc="-1" strike="noStrike">
                <a:solidFill>
                  <a:srgbClr val="292934"/>
                </a:solidFill>
                <a:latin typeface="Arial"/>
              </a:rPr>
              <a:t>Обоени се три петини или .</a:t>
            </a: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b="0" lang="mk-MK" sz="28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47" name="TextShape 4"/>
          <p:cNvSpPr txBox="1"/>
          <p:nvPr/>
        </p:nvSpPr>
        <p:spPr>
          <a:xfrm>
            <a:off x="457200" y="2130480"/>
            <a:ext cx="2139480" cy="424332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281"/>
              </a:spcBef>
            </a:pPr>
            <a:r>
              <a:rPr b="0" lang="mk-MK" sz="1400" spc="-1" strike="noStrike">
                <a:latin typeface="Arial"/>
              </a:rPr>
              <a:t> </a:t>
            </a:r>
            <a:endParaRPr b="0" lang="mk-MK" sz="1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48" name="CustomShape 5"/>
          <p:cNvSpPr/>
          <p:nvPr/>
        </p:nvSpPr>
        <p:spPr>
          <a:xfrm>
            <a:off x="4140000" y="2637000"/>
            <a:ext cx="3024000" cy="1367640"/>
          </a:xfrm>
          <a:prstGeom prst="rect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49" name="Line 6"/>
          <p:cNvSpPr/>
          <p:nvPr/>
        </p:nvSpPr>
        <p:spPr>
          <a:xfrm>
            <a:off x="4788000" y="2636640"/>
            <a:ext cx="36000" cy="1368360"/>
          </a:xfrm>
          <a:prstGeom prst="line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50" name="Line 7"/>
          <p:cNvSpPr/>
          <p:nvPr/>
        </p:nvSpPr>
        <p:spPr>
          <a:xfrm>
            <a:off x="5400000" y="2636640"/>
            <a:ext cx="36000" cy="1368360"/>
          </a:xfrm>
          <a:prstGeom prst="line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51" name="Line 8"/>
          <p:cNvSpPr/>
          <p:nvPr/>
        </p:nvSpPr>
        <p:spPr>
          <a:xfrm>
            <a:off x="6012000" y="2636640"/>
            <a:ext cx="36000" cy="1368360"/>
          </a:xfrm>
          <a:prstGeom prst="line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52" name="Line 9"/>
          <p:cNvSpPr/>
          <p:nvPr/>
        </p:nvSpPr>
        <p:spPr>
          <a:xfrm>
            <a:off x="6516000" y="2636640"/>
            <a:ext cx="36000" cy="1368360"/>
          </a:xfrm>
          <a:prstGeom prst="line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53" name="CustomShape 10"/>
          <p:cNvSpPr/>
          <p:nvPr/>
        </p:nvSpPr>
        <p:spPr>
          <a:xfrm>
            <a:off x="4140000" y="2637000"/>
            <a:ext cx="665640" cy="1367640"/>
          </a:xfrm>
          <a:prstGeom prst="rect">
            <a:avLst/>
          </a:prstGeom>
          <a:solidFill>
            <a:srgbClr val="ff0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4" name="CustomShape 11"/>
          <p:cNvSpPr/>
          <p:nvPr/>
        </p:nvSpPr>
        <p:spPr>
          <a:xfrm>
            <a:off x="4752000" y="2660400"/>
            <a:ext cx="665640" cy="1367640"/>
          </a:xfrm>
          <a:prstGeom prst="rect">
            <a:avLst/>
          </a:prstGeom>
          <a:solidFill>
            <a:srgbClr val="ff0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5" name="CustomShape 12"/>
          <p:cNvSpPr/>
          <p:nvPr/>
        </p:nvSpPr>
        <p:spPr>
          <a:xfrm>
            <a:off x="5384880" y="2660400"/>
            <a:ext cx="665640" cy="1367640"/>
          </a:xfrm>
          <a:prstGeom prst="rect">
            <a:avLst/>
          </a:prstGeom>
          <a:solidFill>
            <a:srgbClr val="ff0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21" dur="indefinite" restart="never" nodeType="tmRoot">
          <p:childTnLst>
            <p:seq>
              <p:cTn id="322" dur="indefinite" nodeType="mainSeq">
                <p:childTnLst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27"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8" dur="1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9" dur="1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34" dur="1000"/>
                                        <p:tgtEl>
                                          <p:spTgt spid="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35" dur="1000" fill="hold"/>
                                        <p:tgtEl>
                                          <p:spTgt spid="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6" dur="1000" fill="hold"/>
                                        <p:tgtEl>
                                          <p:spTgt spid="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341" dur="2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344" dur="2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347" dur="2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350" dur="2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nodeType="with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353" dur="2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58" dur="1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59" dur="10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0" dur="10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1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63" dur="1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4" dur="10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5" dur="10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6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68" dur="1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9" dur="10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0" dur="10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75" dur="1000"/>
                                        <p:tgtEl>
                                          <p:spTgt spid="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76" dur="1000" fill="hold"/>
                                        <p:tgtEl>
                                          <p:spTgt spid="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7" dur="1000" fill="hold"/>
                                        <p:tgtEl>
                                          <p:spTgt spid="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82" dur="1000"/>
                                        <p:tgtEl>
                                          <p:spTgt spid="3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83" dur="1000" fill="hold"/>
                                        <p:tgtEl>
                                          <p:spTgt spid="3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4" dur="1000" fill="hold"/>
                                        <p:tgtEl>
                                          <p:spTgt spid="3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6" name="Picture 2" descr="C:\Users\Tanja\Pictures\animation\clapping.gif"/>
          <p:cNvPicPr/>
          <p:nvPr/>
        </p:nvPicPr>
        <p:blipFill>
          <a:blip r:embed="rId1"/>
          <a:stretch/>
        </p:blipFill>
        <p:spPr>
          <a:xfrm>
            <a:off x="2411640" y="908640"/>
            <a:ext cx="4055040" cy="3168000"/>
          </a:xfrm>
          <a:prstGeom prst="rect">
            <a:avLst/>
          </a:prstGeom>
          <a:ln>
            <a:noFill/>
          </a:ln>
        </p:spPr>
      </p:pic>
      <p:pic>
        <p:nvPicPr>
          <p:cNvPr id="357" name="Picture 3" descr="C:\Users\Tanja\Pictures\animation\bravo12.gif"/>
          <p:cNvPicPr/>
          <p:nvPr/>
        </p:nvPicPr>
        <p:blipFill>
          <a:blip r:embed="rId2"/>
          <a:stretch/>
        </p:blipFill>
        <p:spPr>
          <a:xfrm>
            <a:off x="2148840" y="3800520"/>
            <a:ext cx="4581000" cy="30571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85" dur="indefinite" restart="never" nodeType="tmRoot">
          <p:childTnLst>
            <p:seq>
              <p:cTn id="386" dur="indefinite" nodeType="mainSeq">
                <p:childTnLst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91" dur="1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92" dur="10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3" dur="10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4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96" dur="1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97" dur="1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8" dur="1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TextShape 1"/>
          <p:cNvSpPr txBox="1"/>
          <p:nvPr/>
        </p:nvSpPr>
        <p:spPr>
          <a:xfrm>
            <a:off x="539640" y="2853000"/>
            <a:ext cx="7848360" cy="1926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mk-MK" sz="4400" spc="-100" strike="noStrike" cap="all">
                <a:solidFill>
                  <a:srgbClr val="d2533c"/>
                </a:solidFill>
                <a:latin typeface="Arial"/>
              </a:rPr>
              <a:t>Ова е дропка!        </a:t>
            </a:r>
            <a:r>
              <a:rPr b="0" lang="mk-MK" sz="1600" spc="-100" strike="noStrike" cap="all">
                <a:solidFill>
                  <a:srgbClr val="292934"/>
                </a:solidFill>
                <a:latin typeface="Arial"/>
              </a:rPr>
              <a:t>дробна црта</a:t>
            </a:r>
            <a:br/>
            <a:r>
              <a:rPr b="0" lang="mk-MK" sz="1600" spc="-100" strike="noStrike" cap="all">
                <a:solidFill>
                  <a:srgbClr val="d2533c"/>
                </a:solidFill>
                <a:latin typeface="Arial"/>
              </a:rPr>
              <a:t>                                                                                                                         </a:t>
            </a:r>
            <a:r>
              <a:rPr b="0" lang="mk-MK" sz="1600" spc="-100" strike="noStrike" cap="all">
                <a:solidFill>
                  <a:srgbClr val="292934"/>
                </a:solidFill>
                <a:latin typeface="Arial"/>
              </a:rPr>
              <a:t>именител</a:t>
            </a:r>
            <a:endParaRPr b="0" lang="mk-MK" sz="16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59" name="TextShape 2"/>
          <p:cNvSpPr txBox="1"/>
          <p:nvPr/>
        </p:nvSpPr>
        <p:spPr>
          <a:xfrm>
            <a:off x="539640" y="2853000"/>
            <a:ext cx="7848360" cy="192672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mk-MK" sz="5400" spc="-100" strike="noStrike" cap="all">
                <a:latin typeface="Arial"/>
              </a:rPr>
              <a:t> </a:t>
            </a:r>
            <a:endParaRPr b="0" lang="mk-MK" sz="5400" spc="-1" strike="noStrike">
              <a:solidFill>
                <a:srgbClr val="292934"/>
              </a:solidFill>
              <a:latin typeface="Arial"/>
            </a:endParaRPr>
          </a:p>
        </p:txBody>
      </p:sp>
      <p:sp>
        <p:nvSpPr>
          <p:cNvPr id="360" name="TextShape 3"/>
          <p:cNvSpPr txBox="1"/>
          <p:nvPr/>
        </p:nvSpPr>
        <p:spPr>
          <a:xfrm>
            <a:off x="685800" y="350532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57576e"/>
                </a:solidFill>
                <a:latin typeface="Arial"/>
              </a:rPr>
              <a:t>                                                            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361" name="Line 4"/>
          <p:cNvSpPr/>
          <p:nvPr/>
        </p:nvSpPr>
        <p:spPr>
          <a:xfrm flipV="1">
            <a:off x="5292000" y="3681000"/>
            <a:ext cx="478440" cy="10800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2" name="Line 5"/>
          <p:cNvSpPr/>
          <p:nvPr/>
        </p:nvSpPr>
        <p:spPr>
          <a:xfrm>
            <a:off x="5472000" y="4077000"/>
            <a:ext cx="504000" cy="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3" name="Line 6"/>
          <p:cNvSpPr/>
          <p:nvPr/>
        </p:nvSpPr>
        <p:spPr>
          <a:xfrm>
            <a:off x="5351760" y="4473000"/>
            <a:ext cx="504000" cy="10800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99" dur="indefinite" restart="never" nodeType="tmRoot">
          <p:childTnLst>
            <p:seq>
              <p:cTn id="400" dur="indefinite" nodeType="mainSeq">
                <p:childTnLst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405" dur="2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41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413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4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416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421" dur="2000"/>
                                        <p:tgtEl>
                                          <p:spTgt spid="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252</TotalTime>
  <Application>LibreOffice/6.3.2.2$Windows_X86_64 LibreOffice_project/98b30e735bda24bc04ab42594c85f7fd8be07b9c</Application>
  <Words>116</Words>
  <Paragraphs>73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2014-04-10T10:23:47Z</dcterms:created>
  <dc:creator>Tanja</dc:creator>
  <dc:description/>
  <dc:language>en-US</dc:language>
  <cp:lastModifiedBy/>
  <dcterms:modified xsi:type="dcterms:W3CDTF">2020-03-21T10:51:01Z</dcterms:modified>
  <cp:revision>31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12</vt:i4>
  </property>
</Properties>
</file>