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notesSlides/_rels/notesSlide4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gif" ContentType="image/gif"/>
  <Override PartName="/ppt/media/image13.gif" ContentType="image/gif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Click to move the slide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7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47AB227-2049-455C-974B-64ABAD56F304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7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B825217-534C-4C10-B7D8-9A34EE59EBF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848360" cy="8932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5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5400" spc="-100" strike="noStrike" cap="all">
                <a:solidFill>
                  <a:srgbClr val="d2533c"/>
                </a:solidFill>
                <a:latin typeface="Arial"/>
              </a:rPr>
              <a:t>Click to edit Master title style</a:t>
            </a:r>
            <a:endParaRPr b="0" lang="mk-MK" sz="5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EAD81A3-9A6E-4461-A90F-92FF3884AE61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762674A-5EE0-48DF-873A-9ECC6E5B9747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Click to edit the outline text format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Second Outline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Third Outline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1400" spc="-1" strike="noStrike">
                <a:solidFill>
                  <a:srgbClr val="292934"/>
                </a:solidFill>
                <a:latin typeface="Arial"/>
              </a:rPr>
              <a:t>Fourth Outline Level</a:t>
            </a:r>
            <a:endParaRPr b="0" lang="mk-MK" sz="1400" spc="-1" strike="noStrike">
              <a:solidFill>
                <a:srgbClr val="292934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Fifth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Sixth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Seventh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2533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mk-MK" sz="4800" spc="-100" strike="noStrike" cap="all">
                <a:solidFill>
                  <a:srgbClr val="f3f2dc"/>
                </a:solidFill>
                <a:latin typeface="Arial"/>
              </a:rPr>
              <a:t>Click to edit Master title style</a:t>
            </a:r>
            <a:endParaRPr b="0" lang="mk-MK" sz="4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f3f2dc"/>
                </a:solidFill>
                <a:latin typeface="Arial"/>
              </a:rPr>
              <a:t>Click to edit Master text styles</a:t>
            </a:r>
            <a:endParaRPr b="0" lang="mk-MK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195C0E3-D672-4A27-9895-DA2940FFB1F8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BBA020F-E5A4-4118-AAD4-51C6F0DC0ADC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51" name="Line 8"/>
          <p:cNvSpPr/>
          <p:nvPr/>
        </p:nvSpPr>
        <p:spPr>
          <a:xfrm>
            <a:off x="731520" y="459936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mk-MK" sz="4000" spc="-100" strike="noStrike">
                <a:solidFill>
                  <a:srgbClr val="d2533c"/>
                </a:solidFill>
                <a:latin typeface="Arial"/>
              </a:rPr>
              <a:t>Click to edit Master title style</a:t>
            </a:r>
            <a:endParaRPr b="0" lang="mk-MK" sz="4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1" marL="457200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Second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2" marL="731520" indent="-18252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Third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3" marL="1005840" indent="-182520">
              <a:lnSpc>
                <a:spcPct val="100000"/>
              </a:lnSpc>
              <a:spcBef>
                <a:spcPts val="32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Fourth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  <a:p>
            <a:pPr lvl="4" marL="1188720" indent="-136800">
              <a:lnSpc>
                <a:spcPct val="100000"/>
              </a:lnSpc>
              <a:spcBef>
                <a:spcPts val="32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Fifth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1" marL="457200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Second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2" marL="731520" indent="-18252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Third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3" marL="1005840" indent="-182520">
              <a:lnSpc>
                <a:spcPct val="100000"/>
              </a:lnSpc>
              <a:spcBef>
                <a:spcPts val="32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Fourth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  <a:p>
            <a:pPr lvl="4" marL="1188720" indent="-136800">
              <a:lnSpc>
                <a:spcPct val="100000"/>
              </a:lnSpc>
              <a:spcBef>
                <a:spcPts val="32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Fifth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95" name="PlaceHolder 8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067AF5D-4AE7-48F2-8553-C55BBCC2C571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6" name="PlaceHolder 9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7" name="PlaceHolder 10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D3ADA7F-9AA3-40C2-A786-86DEC2735D65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98" name="Line 11"/>
          <p:cNvSpPr/>
          <p:nvPr/>
        </p:nvSpPr>
        <p:spPr>
          <a:xfrm flipH="1">
            <a:off x="4572000" y="1691640"/>
            <a:ext cx="720" cy="470916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mk-MK" sz="4000" spc="-100" strike="noStrike">
                <a:solidFill>
                  <a:srgbClr val="d2533c"/>
                </a:solidFill>
                <a:latin typeface="Arial"/>
              </a:rPr>
              <a:t>Click to edit Master title style</a:t>
            </a:r>
            <a:endParaRPr b="0" lang="mk-MK" sz="4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 lvl="1" marL="45720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Second level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2" marL="731520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Third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3" marL="1005840" indent="-18252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Fourth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4" marL="1188720" indent="-13680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Fifth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 lvl="1" marL="45720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Second level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2" marL="731520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Third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3" marL="1005840" indent="-18252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Fourth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4" marL="1188720" indent="-13680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Fifth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2FBB937-9071-42ED-8E43-005EF559EB30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42" name="PlaceHolder 8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AD35EAA-EAA5-4AC8-AD1A-8191CB15893E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PlaceHolder 3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2400" spc="-100" strike="noStrike">
                <a:solidFill>
                  <a:srgbClr val="d2533c"/>
                </a:solidFill>
                <a:latin typeface="Arial"/>
              </a:rPr>
              <a:t>Click to edit Master title style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64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32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 lvl="1" marL="45720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Second level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 lvl="2" marL="73152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Third level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3" marL="1005840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Fourth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4" marL="1188720" indent="-13680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•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Fifth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mk-MK" sz="1400" spc="-1" strike="noStrike">
                <a:solidFill>
                  <a:srgbClr val="292934"/>
                </a:solidFill>
                <a:latin typeface="Arial"/>
              </a:rPr>
              <a:t>Click to edit Master text styles</a:t>
            </a:r>
            <a:endParaRPr b="0" lang="mk-MK" sz="1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4C52A3D-6237-4E34-BEB7-08D5A9A1ACC3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86" name="PlaceHolder 8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DFCBE1E-4AF8-4DEA-9B58-C97426BDDE05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187" name="Line 9"/>
          <p:cNvSpPr/>
          <p:nvPr/>
        </p:nvSpPr>
        <p:spPr>
          <a:xfrm flipH="1">
            <a:off x="2774880" y="792000"/>
            <a:ext cx="1440" cy="55778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PlaceHolder 3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743A4C4-4B15-49F1-9237-247EF2EB4A54}" type="datetime">
              <a:rPr b="0" lang="en-US" sz="1200" spc="-1" strike="noStrike">
                <a:solidFill>
                  <a:srgbClr val="ffffff"/>
                </a:solidFill>
                <a:latin typeface="Arial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28" name="PlaceHolder 5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1AB607C-42B3-4E57-9988-B6EDCDEB8489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229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Click to edit the title text format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0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Click to edit the outline text format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1800" spc="-1" strike="noStrike">
                <a:solidFill>
                  <a:srgbClr val="292934"/>
                </a:solidFill>
                <a:latin typeface="Arial"/>
              </a:rPr>
              <a:t>Second Outline Level</a:t>
            </a:r>
            <a:endParaRPr b="0" lang="mk-MK" sz="1800" spc="-1" strike="noStrike">
              <a:solidFill>
                <a:srgbClr val="292934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1600" spc="-1" strike="noStrike">
                <a:solidFill>
                  <a:srgbClr val="292934"/>
                </a:solidFill>
                <a:latin typeface="Arial"/>
              </a:rPr>
              <a:t>Third Outline Level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1400" spc="-1" strike="noStrike">
                <a:solidFill>
                  <a:srgbClr val="292934"/>
                </a:solidFill>
                <a:latin typeface="Arial"/>
              </a:rPr>
              <a:t>Fourth Outline Level</a:t>
            </a:r>
            <a:endParaRPr b="0" lang="mk-MK" sz="1400" spc="-1" strike="noStrike">
              <a:solidFill>
                <a:srgbClr val="292934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Fifth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Sixth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292934"/>
                </a:solidFill>
                <a:latin typeface="Arial"/>
              </a:rPr>
              <a:t>Seventh Outline Level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40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13.gif"/><Relationship Id="rId3" Type="http://schemas.openxmlformats.org/officeDocument/2006/relationships/slideLayout" Target="../slideLayouts/slideLayout6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683640" y="148464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br/>
            <a:br/>
            <a:r>
              <a:rPr b="0" lang="mk-MK" sz="5400" spc="-100" strike="noStrike" cap="all">
                <a:solidFill>
                  <a:srgbClr val="d2533c"/>
                </a:solidFill>
                <a:latin typeface="Arial"/>
              </a:rPr>
              <a:t>Делови од цело – </a:t>
            </a:r>
            <a:br/>
            <a:r>
              <a:rPr b="0" lang="mk-MK" sz="5400" spc="-100" strike="noStrike" cap="all">
                <a:solidFill>
                  <a:srgbClr val="d2533c"/>
                </a:solidFill>
                <a:latin typeface="Arial"/>
              </a:rPr>
              <a:t>дропки</a:t>
            </a:r>
            <a:endParaRPr b="0" lang="mk-MK" sz="5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4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extShape 1"/>
          <p:cNvSpPr txBox="1"/>
          <p:nvPr/>
        </p:nvSpPr>
        <p:spPr>
          <a:xfrm>
            <a:off x="683640" y="1196640"/>
            <a:ext cx="7772040" cy="2199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mk-MK" sz="4800" spc="-100" strike="noStrike" cap="all">
                <a:solidFill>
                  <a:srgbClr val="f3f2dc"/>
                </a:solidFill>
                <a:latin typeface="Arial"/>
              </a:rPr>
              <a:t>Именителот ги именува деловите од целото.</a:t>
            </a:r>
            <a:endParaRPr b="0" lang="mk-MK" sz="4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5" name="TextShape 2"/>
          <p:cNvSpPr txBox="1"/>
          <p:nvPr/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879"/>
              </a:spcBef>
            </a:pPr>
            <a:r>
              <a:rPr b="0" lang="mk-MK" sz="4400" spc="-1" strike="noStrike">
                <a:solidFill>
                  <a:srgbClr val="f3f2dc"/>
                </a:solidFill>
                <a:latin typeface="Arial"/>
              </a:rPr>
              <a:t>БРОИТЕЛОТ ГИ БРОИ ИЗДВОЕНИТЕ ДЕЛОВИ.</a:t>
            </a:r>
            <a:endParaRPr b="0" lang="mk-MK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2" dur="indefinite" restart="never" nodeType="tmRoot">
          <p:childTnLst>
            <p:seq>
              <p:cTn id="423" dur="indefinite" nodeType="mainSeq">
                <p:childTnLst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28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9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5" dur="1000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6" dur="10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7" dur="10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755640" y="1124640"/>
            <a:ext cx="7772040" cy="21999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4800" spc="-100" strike="noStrike" cap="all">
                <a:solidFill>
                  <a:srgbClr val="f3f2dc"/>
                </a:solidFill>
                <a:latin typeface="Arial"/>
              </a:rPr>
              <a:t>За домашна работа:</a:t>
            </a:r>
            <a:endParaRPr b="0" lang="mk-MK" sz="4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7" name="TextShape 2"/>
          <p:cNvSpPr txBox="1"/>
          <p:nvPr/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1000"/>
          </a:bodyPr>
          <a:p>
            <a:pPr>
              <a:lnSpc>
                <a:spcPct val="100000"/>
              </a:lnSpc>
              <a:spcBef>
                <a:spcPts val="879"/>
              </a:spcBef>
            </a:pPr>
            <a:r>
              <a:rPr b="0" lang="mk-MK" sz="4400" spc="-1" strike="noStrike">
                <a:solidFill>
                  <a:srgbClr val="f3f2dc"/>
                </a:solidFill>
                <a:latin typeface="Arial"/>
              </a:rPr>
              <a:t>Нацртај 4 фигури . Првите две подели ги на 2 половини и обој   од нив, а другите 2 фигури подели ги на 4 дела и обој од нив .</a:t>
            </a:r>
            <a:endParaRPr b="0" lang="mk-MK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879"/>
              </a:spcBef>
            </a:pPr>
            <a:r>
              <a:rPr b="0" lang="mk-MK" sz="4400" spc="-1" strike="noStrike">
                <a:solidFill>
                  <a:srgbClr val="f3f2dc"/>
                </a:solidFill>
                <a:latin typeface="Arial"/>
              </a:rPr>
              <a:t>  </a:t>
            </a:r>
            <a:endParaRPr b="0" lang="mk-MK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8" name="TextShape 3"/>
          <p:cNvSpPr txBox="1"/>
          <p:nvPr/>
        </p:nvSpPr>
        <p:spPr>
          <a:xfrm>
            <a:off x="722160" y="4626720"/>
            <a:ext cx="7772040" cy="149976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latin typeface="Arial"/>
              </a:rPr>
              <a:t> </a:t>
            </a:r>
            <a:endParaRPr b="0" lang="mk-MK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8" dur="indefinite" restart="never" nodeType="tmRoot">
          <p:childTnLst>
            <p:seq>
              <p:cTn id="439" dur="indefinite" nodeType="mainSeq">
                <p:childTnLst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4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5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6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1" dur="1000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3" dur="1000" fill="hold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8" dur="1000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9" dur="1000" fill="hold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1000" fill="hold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685800" y="137160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70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61" dur="indefinite" restart="never" nodeType="tmRoot">
          <p:childTnLst>
            <p:seq>
              <p:cTn id="462" dur="indefinite" nodeType="mainSeq">
                <p:childTnLst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42">
                                  <p:stCondLst>
                                    <p:cond delay="0"/>
                                  </p:stCondLst>
                                  <p:endCondLst>
                                    <p:cond delay="0" evt="begin">
                                      <p:tn val="4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8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9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nodeType="clickEffect" fill="hold" presetClass="entr" presetID="42">
                                  <p:stCondLst>
                                    <p:cond delay="0"/>
                                  </p:stCondLst>
                                  <p:endCondLst>
                                    <p:cond delay="0" evt="begin">
                                      <p:tn val="4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4" dur="1000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5" dur="1000" fill="hold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6" dur="1000" fill="hold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6000"/>
          </a:bodyPr>
          <a:p>
            <a:pPr>
              <a:lnSpc>
                <a:spcPct val="100000"/>
              </a:lnSpc>
            </a:pPr>
            <a:r>
              <a:rPr b="0" lang="mk-MK" sz="4800" spc="-100" strike="noStrike" cap="all">
                <a:solidFill>
                  <a:srgbClr val="f3f2dc"/>
                </a:solidFill>
                <a:latin typeface="Arial"/>
              </a:rPr>
              <a:t>Задача 1:</a:t>
            </a:r>
            <a:br/>
            <a:r>
              <a:rPr b="0" lang="mk-MK" sz="4800" spc="-100" strike="noStrike" cap="all">
                <a:solidFill>
                  <a:srgbClr val="f3f2dc"/>
                </a:solidFill>
                <a:latin typeface="Arial"/>
              </a:rPr>
              <a:t>НА КОЛКУ ЕДНАКВИ ДЕЛОВИ СЕКОЕ ДЕТЕ ЈА ПОДЕЛИЛО ПИЦАТА?</a:t>
            </a:r>
            <a:endParaRPr b="0" lang="mk-MK" sz="4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mk-MK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mk-MK" sz="1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d2533c"/>
                </a:solidFill>
                <a:latin typeface="Arial"/>
              </a:rPr>
              <a:t>ТАЊА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9" name="TextShape 3"/>
          <p:cNvSpPr txBox="1"/>
          <p:nvPr/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Половина од целата пица.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Тоа се запишува вака: 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0" name="TextShape 4"/>
          <p:cNvSpPr txBox="1"/>
          <p:nvPr/>
        </p:nvSpPr>
        <p:spPr>
          <a:xfrm>
            <a:off x="457200" y="2438280"/>
            <a:ext cx="3931560" cy="395100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latin typeface="Arial"/>
              </a:rPr>
              <a:t> 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1" name="TextShape 5"/>
          <p:cNvSpPr txBox="1"/>
          <p:nvPr/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d2533c"/>
                </a:solidFill>
                <a:latin typeface="Arial"/>
              </a:rPr>
              <a:t>ТОНИ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2" name="TextShape 6"/>
          <p:cNvSpPr txBox="1"/>
          <p:nvPr/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Четвртина од целата пица.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solidFill>
                  <a:srgbClr val="292934"/>
                </a:solidFill>
                <a:latin typeface="Arial"/>
              </a:rPr>
              <a:t>Тоа се запишува вака: 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3" name="TextShape 7"/>
          <p:cNvSpPr txBox="1"/>
          <p:nvPr/>
        </p:nvSpPr>
        <p:spPr>
          <a:xfrm>
            <a:off x="4754880" y="2438280"/>
            <a:ext cx="3931560" cy="39510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400" spc="-1" strike="noStrike">
                <a:latin typeface="Arial"/>
              </a:rPr>
              <a:t> 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pic>
        <p:nvPicPr>
          <p:cNvPr id="284" name="Picture 2" descr="C:\Users\Tanja\Pictures\untitledпица.png"/>
          <p:cNvPicPr/>
          <p:nvPr/>
        </p:nvPicPr>
        <p:blipFill>
          <a:blip r:embed="rId3"/>
          <a:stretch/>
        </p:blipFill>
        <p:spPr>
          <a:xfrm>
            <a:off x="1187280" y="3297240"/>
            <a:ext cx="2295000" cy="1990440"/>
          </a:xfrm>
          <a:prstGeom prst="rect">
            <a:avLst/>
          </a:prstGeom>
          <a:ln>
            <a:noFill/>
          </a:ln>
        </p:spPr>
      </p:pic>
      <p:pic>
        <p:nvPicPr>
          <p:cNvPr id="285" name="Picture 4" descr="C:\Users\Tanja\Pictures\untitledпица.png"/>
          <p:cNvPicPr/>
          <p:nvPr/>
        </p:nvPicPr>
        <p:blipFill>
          <a:blip r:embed="rId4"/>
          <a:stretch/>
        </p:blipFill>
        <p:spPr>
          <a:xfrm>
            <a:off x="5508000" y="3297240"/>
            <a:ext cx="2295000" cy="1990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" dur="20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2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7" dur="2000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2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10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1000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1000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1000"/>
                                        <p:tgtEl>
                                          <p:spTgt spid="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>
              <a:lnSpc>
                <a:spcPct val="100000"/>
              </a:lnSpc>
            </a:pPr>
            <a:r>
              <a:rPr b="0" lang="mk-MK" sz="4000" spc="-100" strike="noStrike">
                <a:solidFill>
                  <a:srgbClr val="d2533c"/>
                </a:solidFill>
                <a:latin typeface="Arial"/>
              </a:rPr>
              <a:t>Задача 2: Колкав дел од фигурата е обоен?</a:t>
            </a:r>
            <a:endParaRPr b="0" lang="mk-MK" sz="4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d2533c"/>
                </a:solidFill>
                <a:latin typeface="Arial"/>
              </a:rPr>
              <a:t>Обоен е  од фигурата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8" name="TextShape 3"/>
          <p:cNvSpPr txBox="1"/>
          <p:nvPr/>
        </p:nvSpPr>
        <p:spPr>
          <a:xfrm>
            <a:off x="457200" y="1676520"/>
            <a:ext cx="3931560" cy="63936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latin typeface="Arial"/>
              </a:rPr>
              <a:t> 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9" name="TextShape 4"/>
          <p:cNvSpPr txBox="1"/>
          <p:nvPr/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solidFill>
                  <a:srgbClr val="d2533c"/>
                </a:solidFill>
                <a:latin typeface="Arial"/>
              </a:rPr>
              <a:t>Обоен е  од фигурата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90" name="TextShape 5"/>
          <p:cNvSpPr txBox="1"/>
          <p:nvPr/>
        </p:nvSpPr>
        <p:spPr>
          <a:xfrm>
            <a:off x="4754880" y="1676520"/>
            <a:ext cx="3931560" cy="63936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latin typeface="Arial"/>
              </a:rPr>
              <a:t> 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91" name="TextShape 6"/>
          <p:cNvSpPr txBox="1"/>
          <p:nvPr/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mk-MK" sz="2400" spc="-1" strike="noStrike">
                <a:latin typeface="Arial"/>
              </a:rPr>
              <a:t>ПРОДОЛЖИ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292" name="CustomShape 7"/>
          <p:cNvSpPr/>
          <p:nvPr/>
        </p:nvSpPr>
        <p:spPr>
          <a:xfrm>
            <a:off x="937080" y="2926080"/>
            <a:ext cx="1583640" cy="1223640"/>
          </a:xfrm>
          <a:prstGeom prst="triangle">
            <a:avLst>
              <a:gd name="adj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3" name="CustomShape 8"/>
          <p:cNvSpPr/>
          <p:nvPr/>
        </p:nvSpPr>
        <p:spPr>
          <a:xfrm>
            <a:off x="1757160" y="4150080"/>
            <a:ext cx="1583640" cy="122364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9"/>
          <p:cNvSpPr/>
          <p:nvPr/>
        </p:nvSpPr>
        <p:spPr>
          <a:xfrm rot="10800000">
            <a:off x="944280" y="4160160"/>
            <a:ext cx="1583640" cy="1223640"/>
          </a:xfrm>
          <a:prstGeom prst="triangle">
            <a:avLst>
              <a:gd name="adj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5" name="CustomShape 10"/>
          <p:cNvSpPr/>
          <p:nvPr/>
        </p:nvSpPr>
        <p:spPr>
          <a:xfrm rot="17754600">
            <a:off x="1514520" y="2577600"/>
            <a:ext cx="1583640" cy="1223640"/>
          </a:xfrm>
          <a:prstGeom prst="triangle">
            <a:avLst>
              <a:gd name="adj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6" name="CustomShape 11"/>
          <p:cNvSpPr/>
          <p:nvPr/>
        </p:nvSpPr>
        <p:spPr>
          <a:xfrm rot="17770200">
            <a:off x="2365920" y="3839760"/>
            <a:ext cx="1583640" cy="122364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12"/>
          <p:cNvSpPr/>
          <p:nvPr/>
        </p:nvSpPr>
        <p:spPr>
          <a:xfrm rot="7012800">
            <a:off x="2644560" y="3134160"/>
            <a:ext cx="1583640" cy="1223640"/>
          </a:xfrm>
          <a:prstGeom prst="triangle">
            <a:avLst>
              <a:gd name="adj" fmla="val 50000"/>
            </a:avLst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98" name="CustomShape 13"/>
          <p:cNvSpPr/>
          <p:nvPr/>
        </p:nvSpPr>
        <p:spPr>
          <a:xfrm>
            <a:off x="5364000" y="2926080"/>
            <a:ext cx="1007640" cy="100692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14"/>
          <p:cNvSpPr/>
          <p:nvPr/>
        </p:nvSpPr>
        <p:spPr>
          <a:xfrm>
            <a:off x="6372360" y="2926080"/>
            <a:ext cx="1007640" cy="10069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0" name="CustomShape 15"/>
          <p:cNvSpPr/>
          <p:nvPr/>
        </p:nvSpPr>
        <p:spPr>
          <a:xfrm>
            <a:off x="5364000" y="3933000"/>
            <a:ext cx="1007640" cy="10069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1" name="CustomShape 16"/>
          <p:cNvSpPr/>
          <p:nvPr/>
        </p:nvSpPr>
        <p:spPr>
          <a:xfrm>
            <a:off x="6393600" y="3947760"/>
            <a:ext cx="1007640" cy="10069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2" name="CustomShape 17"/>
          <p:cNvSpPr/>
          <p:nvPr/>
        </p:nvSpPr>
        <p:spPr>
          <a:xfrm>
            <a:off x="6660360" y="5733360"/>
            <a:ext cx="1439640" cy="359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64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67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0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3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8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86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89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92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97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2" dur="1000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10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0" dur="10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1000"/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1000" fill="hold"/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1000"/>
                                        <p:tgtEl>
                                          <p:spTgt spid="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0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mk-MK" sz="4000" spc="-100" strike="noStrike">
                <a:solidFill>
                  <a:srgbClr val="d2533c"/>
                </a:solidFill>
                <a:latin typeface="Arial"/>
              </a:rPr>
              <a:t>Задача 3: Обој според барањата!</a:t>
            </a:r>
            <a:endParaRPr b="0" lang="mk-MK" sz="4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 </a:t>
            </a: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жолти и  зелени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5" name="TextShape 3"/>
          <p:cNvSpPr txBox="1"/>
          <p:nvPr/>
        </p:nvSpPr>
        <p:spPr>
          <a:xfrm>
            <a:off x="457200" y="1673280"/>
            <a:ext cx="4038120" cy="471780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latin typeface="Arial"/>
              </a:rPr>
              <a:t> 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6" name="TextShape 4"/>
          <p:cNvSpPr txBox="1"/>
          <p:nvPr/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 </a:t>
            </a: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црвени и  сини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1" lang="mk-MK" sz="2800" spc="-1" strike="noStrike">
                <a:solidFill>
                  <a:srgbClr val="f1eded"/>
                </a:solidFill>
                <a:latin typeface="Arial"/>
              </a:rPr>
              <a:t>ПРОДОЛЖИ ПОНАТАМУ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7" name="TextShape 5"/>
          <p:cNvSpPr txBox="1"/>
          <p:nvPr/>
        </p:nvSpPr>
        <p:spPr>
          <a:xfrm>
            <a:off x="4648320" y="1673280"/>
            <a:ext cx="4038120" cy="471780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56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2800" spc="-1" strike="noStrike">
                <a:latin typeface="Arial"/>
              </a:rPr>
              <a:t> 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8" name="CustomShape 6"/>
          <p:cNvSpPr/>
          <p:nvPr/>
        </p:nvSpPr>
        <p:spPr>
          <a:xfrm>
            <a:off x="1403640" y="2853000"/>
            <a:ext cx="719640" cy="7916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9" name="CustomShape 7"/>
          <p:cNvSpPr/>
          <p:nvPr/>
        </p:nvSpPr>
        <p:spPr>
          <a:xfrm>
            <a:off x="2190600" y="2853000"/>
            <a:ext cx="719640" cy="79164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10" name="CustomShape 8"/>
          <p:cNvSpPr/>
          <p:nvPr/>
        </p:nvSpPr>
        <p:spPr>
          <a:xfrm>
            <a:off x="1403640" y="3645000"/>
            <a:ext cx="719640" cy="79164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11" name="CustomShape 9"/>
          <p:cNvSpPr/>
          <p:nvPr/>
        </p:nvSpPr>
        <p:spPr>
          <a:xfrm>
            <a:off x="2183400" y="3645000"/>
            <a:ext cx="719640" cy="791640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12" name="CustomShape 10"/>
          <p:cNvSpPr/>
          <p:nvPr/>
        </p:nvSpPr>
        <p:spPr>
          <a:xfrm rot="18583200">
            <a:off x="5129280" y="3029400"/>
            <a:ext cx="863640" cy="863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11"/>
          <p:cNvSpPr/>
          <p:nvPr/>
        </p:nvSpPr>
        <p:spPr>
          <a:xfrm rot="18583200">
            <a:off x="5767560" y="3585960"/>
            <a:ext cx="863640" cy="863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12"/>
          <p:cNvSpPr/>
          <p:nvPr/>
        </p:nvSpPr>
        <p:spPr>
          <a:xfrm rot="18583200">
            <a:off x="5657040" y="2369160"/>
            <a:ext cx="863640" cy="863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13"/>
          <p:cNvSpPr/>
          <p:nvPr/>
        </p:nvSpPr>
        <p:spPr>
          <a:xfrm rot="18583200">
            <a:off x="6346440" y="2919600"/>
            <a:ext cx="863640" cy="8636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ustomShape 14"/>
          <p:cNvSpPr/>
          <p:nvPr/>
        </p:nvSpPr>
        <p:spPr>
          <a:xfrm rot="18583200">
            <a:off x="6394320" y="4106520"/>
            <a:ext cx="863640" cy="8636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ustomShape 15"/>
          <p:cNvSpPr/>
          <p:nvPr/>
        </p:nvSpPr>
        <p:spPr>
          <a:xfrm rot="18583200">
            <a:off x="6954840" y="3425400"/>
            <a:ext cx="863640" cy="8636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16"/>
          <p:cNvSpPr/>
          <p:nvPr/>
        </p:nvSpPr>
        <p:spPr>
          <a:xfrm rot="18583200">
            <a:off x="7002720" y="4642200"/>
            <a:ext cx="863640" cy="863640"/>
          </a:xfrm>
          <a:prstGeom prst="rect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17"/>
          <p:cNvSpPr/>
          <p:nvPr/>
        </p:nvSpPr>
        <p:spPr>
          <a:xfrm>
            <a:off x="7020360" y="6021360"/>
            <a:ext cx="1023120" cy="287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0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6" dur="10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1000" fill="hold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53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58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61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64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9" dur="10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0" dur="1000" fill="hold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1" dur="1000" fill="hold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76"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79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82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87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90"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93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96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1" dur="1000"/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2" dur="1000" fill="hold"/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>
              <a:lnSpc>
                <a:spcPct val="100000"/>
              </a:lnSpc>
            </a:pPr>
            <a:r>
              <a:rPr b="0" lang="mk-MK" sz="4000" spc="-100" strike="noStrike">
                <a:solidFill>
                  <a:srgbClr val="d2533c"/>
                </a:solidFill>
                <a:latin typeface="Arial"/>
              </a:rPr>
              <a:t>Задача 4: Следниве фигури обој ги со дадените дропки.</a:t>
            </a:r>
            <a:endParaRPr b="0" lang="mk-MK" sz="4000" spc="-1" strike="noStrike">
              <a:solidFill>
                <a:srgbClr val="292934"/>
              </a:solidFill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21" name="Formula 2"/>
              <p:cNvSpPr txBox="1"/>
              <p:nvPr/>
            </p:nvSpPr>
            <p:spPr>
              <a:xfrm>
                <a:off x="457200" y="1676520"/>
                <a:ext cx="3931560" cy="6393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f>
                      <m:num>
                        <m:r>
                          <m:t xml:space="preserve">4</m:t>
                        </m:r>
                      </m:num>
                      <m:den>
                        <m:r>
                          <m:t xml:space="preserve">8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22" name="TextShape 3"/>
          <p:cNvSpPr txBox="1"/>
          <p:nvPr/>
        </p:nvSpPr>
        <p:spPr>
          <a:xfrm>
            <a:off x="457200" y="1676520"/>
            <a:ext cx="3931560" cy="63936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latin typeface="Arial"/>
              </a:rPr>
              <a:t> 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23" name="TextShape 4"/>
          <p:cNvSpPr txBox="1"/>
          <p:nvPr/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24" name="Formula 5"/>
              <p:cNvSpPr txBox="1"/>
              <p:nvPr/>
            </p:nvSpPr>
            <p:spPr>
              <a:xfrm>
                <a:off x="4754880" y="1676520"/>
                <a:ext cx="3931560" cy="6393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f>
                      <m:num>
                        <m:r>
                          <m:t xml:space="preserve">2</m:t>
                        </m:r>
                      </m:num>
                      <m:den>
                        <m:r>
                          <m:t xml:space="preserve">5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25" name="TextShape 6"/>
          <p:cNvSpPr txBox="1"/>
          <p:nvPr/>
        </p:nvSpPr>
        <p:spPr>
          <a:xfrm>
            <a:off x="4754880" y="1676520"/>
            <a:ext cx="3931560" cy="63936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mk-MK" sz="2000" spc="-1" strike="noStrike">
                <a:latin typeface="Arial"/>
              </a:rPr>
              <a:t> </a:t>
            </a:r>
            <a:endParaRPr b="0" lang="mk-MK" sz="20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26" name="TextShape 7"/>
          <p:cNvSpPr txBox="1"/>
          <p:nvPr/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1" lang="mk-MK" sz="2400" spc="-1" strike="noStrike">
                <a:solidFill>
                  <a:srgbClr val="ffffd6"/>
                </a:solidFill>
                <a:latin typeface="Arial"/>
              </a:rPr>
              <a:t>ОДЛИЧНО 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1" lang="mk-MK" sz="2400" spc="-1" strike="noStrike">
                <a:solidFill>
                  <a:srgbClr val="ffffd6"/>
                </a:solidFill>
                <a:latin typeface="Arial"/>
              </a:rPr>
              <a:t> 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27" name="CustomShape 8"/>
          <p:cNvSpPr/>
          <p:nvPr/>
        </p:nvSpPr>
        <p:spPr>
          <a:xfrm>
            <a:off x="1331640" y="3141000"/>
            <a:ext cx="2448000" cy="237600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28" name="Line 9"/>
          <p:cNvSpPr/>
          <p:nvPr/>
        </p:nvSpPr>
        <p:spPr>
          <a:xfrm>
            <a:off x="2555640" y="3140640"/>
            <a:ext cx="0" cy="23763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Line 10"/>
          <p:cNvSpPr/>
          <p:nvPr/>
        </p:nvSpPr>
        <p:spPr>
          <a:xfrm>
            <a:off x="1331640" y="4329000"/>
            <a:ext cx="24480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Line 11"/>
          <p:cNvSpPr/>
          <p:nvPr/>
        </p:nvSpPr>
        <p:spPr>
          <a:xfrm>
            <a:off x="1689840" y="3488760"/>
            <a:ext cx="1731240" cy="16801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Line 12"/>
          <p:cNvSpPr/>
          <p:nvPr/>
        </p:nvSpPr>
        <p:spPr>
          <a:xfrm flipV="1">
            <a:off x="1689840" y="3488760"/>
            <a:ext cx="1731240" cy="16801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CustomShape 13"/>
          <p:cNvSpPr/>
          <p:nvPr/>
        </p:nvSpPr>
        <p:spPr>
          <a:xfrm rot="19873800">
            <a:off x="2324160" y="4325400"/>
            <a:ext cx="1036440" cy="109368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CustomShape 14"/>
          <p:cNvSpPr/>
          <p:nvPr/>
        </p:nvSpPr>
        <p:spPr>
          <a:xfrm rot="14718000">
            <a:off x="2630880" y="3565080"/>
            <a:ext cx="1036440" cy="109368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15"/>
          <p:cNvSpPr/>
          <p:nvPr/>
        </p:nvSpPr>
        <p:spPr>
          <a:xfrm rot="17485200">
            <a:off x="2656440" y="4012560"/>
            <a:ext cx="984240" cy="109188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16"/>
          <p:cNvSpPr/>
          <p:nvPr/>
        </p:nvSpPr>
        <p:spPr>
          <a:xfrm rot="1143000">
            <a:off x="1868400" y="4325400"/>
            <a:ext cx="1036440" cy="109368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17"/>
          <p:cNvSpPr/>
          <p:nvPr/>
        </p:nvSpPr>
        <p:spPr>
          <a:xfrm>
            <a:off x="5496480" y="2805840"/>
            <a:ext cx="791640" cy="863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7" name="CustomShape 18"/>
          <p:cNvSpPr/>
          <p:nvPr/>
        </p:nvSpPr>
        <p:spPr>
          <a:xfrm>
            <a:off x="6016320" y="3489120"/>
            <a:ext cx="791640" cy="863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8" name="CustomShape 19"/>
          <p:cNvSpPr/>
          <p:nvPr/>
        </p:nvSpPr>
        <p:spPr>
          <a:xfrm>
            <a:off x="6572160" y="4159440"/>
            <a:ext cx="791640" cy="863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39" name="CustomShape 20"/>
          <p:cNvSpPr/>
          <p:nvPr/>
        </p:nvSpPr>
        <p:spPr>
          <a:xfrm>
            <a:off x="5496480" y="4186440"/>
            <a:ext cx="791640" cy="863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40" name="CustomShape 21"/>
          <p:cNvSpPr/>
          <p:nvPr/>
        </p:nvSpPr>
        <p:spPr>
          <a:xfrm>
            <a:off x="6572160" y="2851560"/>
            <a:ext cx="791640" cy="86364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41" name="CustomShape 22"/>
          <p:cNvSpPr/>
          <p:nvPr/>
        </p:nvSpPr>
        <p:spPr>
          <a:xfrm>
            <a:off x="5496480" y="2796480"/>
            <a:ext cx="791640" cy="863640"/>
          </a:xfrm>
          <a:prstGeom prst="ellipse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CustomShape 23"/>
          <p:cNvSpPr/>
          <p:nvPr/>
        </p:nvSpPr>
        <p:spPr>
          <a:xfrm>
            <a:off x="6572160" y="2805840"/>
            <a:ext cx="791640" cy="863640"/>
          </a:xfrm>
          <a:prstGeom prst="ellipse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24"/>
          <p:cNvSpPr/>
          <p:nvPr/>
        </p:nvSpPr>
        <p:spPr>
          <a:xfrm>
            <a:off x="6968160" y="5517360"/>
            <a:ext cx="12758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7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24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27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30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33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36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1" dur="1000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2" dur="1000" fill="hold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3" dur="1000" fill="hold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8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9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3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4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8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9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3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4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5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0" dur="1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1" dur="1000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2" dur="1000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77" dur="2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80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83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86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8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4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9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0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6" dur="1000"/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7" dur="1000" fill="hold"/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1" dur="1000"/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2" dur="1000" fill="hold"/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1000" fill="hold"/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8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9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0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2400" spc="-100" strike="noStrike">
                <a:solidFill>
                  <a:srgbClr val="d2533c"/>
                </a:solidFill>
                <a:latin typeface="Arial"/>
              </a:rPr>
              <a:t>Задача 5 :</a:t>
            </a:r>
            <a:endParaRPr b="0" lang="mk-MK" sz="2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64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0" lang="mk-MK" sz="3200" spc="-1" strike="noStrike">
                <a:solidFill>
                  <a:srgbClr val="292934"/>
                </a:solidFill>
                <a:latin typeface="Arial"/>
              </a:rPr>
              <a:t>Колку делови се обоени од фигурата?</a:t>
            </a: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641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b="1" lang="mk-MK" sz="3200" spc="-1" strike="noStrike">
                <a:solidFill>
                  <a:srgbClr val="ffffd6"/>
                </a:solidFill>
                <a:latin typeface="Arial"/>
              </a:rPr>
              <a:t>ОДЛИЧНО!</a:t>
            </a: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mk-MK" sz="32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mk-MK" sz="2800" spc="-1" strike="noStrike">
                <a:solidFill>
                  <a:srgbClr val="292934"/>
                </a:solidFill>
                <a:latin typeface="Arial"/>
              </a:rPr>
              <a:t>Обоени се три петини или .</a:t>
            </a: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mk-MK" sz="28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7" name="TextShape 4"/>
          <p:cNvSpPr txBox="1"/>
          <p:nvPr/>
        </p:nvSpPr>
        <p:spPr>
          <a:xfrm>
            <a:off x="457200" y="2130480"/>
            <a:ext cx="2139480" cy="424332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mk-MK" sz="1400" spc="-1" strike="noStrike">
                <a:latin typeface="Arial"/>
              </a:rPr>
              <a:t> </a:t>
            </a:r>
            <a:endParaRPr b="0" lang="mk-MK" sz="1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8" name="CustomShape 5"/>
          <p:cNvSpPr/>
          <p:nvPr/>
        </p:nvSpPr>
        <p:spPr>
          <a:xfrm>
            <a:off x="4140000" y="2637000"/>
            <a:ext cx="3024000" cy="13676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49" name="Line 6"/>
          <p:cNvSpPr/>
          <p:nvPr/>
        </p:nvSpPr>
        <p:spPr>
          <a:xfrm>
            <a:off x="4788000" y="2636640"/>
            <a:ext cx="36000" cy="136836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50" name="Line 7"/>
          <p:cNvSpPr/>
          <p:nvPr/>
        </p:nvSpPr>
        <p:spPr>
          <a:xfrm>
            <a:off x="5400000" y="2636640"/>
            <a:ext cx="36000" cy="136836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51" name="Line 8"/>
          <p:cNvSpPr/>
          <p:nvPr/>
        </p:nvSpPr>
        <p:spPr>
          <a:xfrm>
            <a:off x="6012000" y="2636640"/>
            <a:ext cx="36000" cy="136836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52" name="Line 9"/>
          <p:cNvSpPr/>
          <p:nvPr/>
        </p:nvSpPr>
        <p:spPr>
          <a:xfrm>
            <a:off x="6516000" y="2636640"/>
            <a:ext cx="36000" cy="1368360"/>
          </a:xfrm>
          <a:prstGeom prst="lin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53" name="CustomShape 10"/>
          <p:cNvSpPr/>
          <p:nvPr/>
        </p:nvSpPr>
        <p:spPr>
          <a:xfrm>
            <a:off x="4140000" y="2637000"/>
            <a:ext cx="665640" cy="1367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CustomShape 11"/>
          <p:cNvSpPr/>
          <p:nvPr/>
        </p:nvSpPr>
        <p:spPr>
          <a:xfrm>
            <a:off x="4752000" y="2660400"/>
            <a:ext cx="665640" cy="1367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CustomShape 12"/>
          <p:cNvSpPr/>
          <p:nvPr/>
        </p:nvSpPr>
        <p:spPr>
          <a:xfrm>
            <a:off x="5384880" y="2660400"/>
            <a:ext cx="665640" cy="1367640"/>
          </a:xfrm>
          <a:prstGeom prst="rect">
            <a:avLst/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1" dur="indefinite" restart="never" nodeType="tmRoot">
          <p:childTnLst>
            <p:seq>
              <p:cTn id="322" dur="indefinite" nodeType="mainSeq">
                <p:childTnLst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7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8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9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4" dur="10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5" dur="1000" fill="hold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41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44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47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50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nodeType="with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53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8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9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3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4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5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8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9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0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5" dur="1000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6" dur="1000" fill="hold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7" dur="1000" fill="hold"/>
                                        <p:tgtEl>
                                          <p:spTgt spid="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2" dur="1000"/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3" dur="1000" fill="hold"/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1000" fill="hold"/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icture 2" descr="C:\Users\Tanja\Pictures\animation\clapping.gif"/>
          <p:cNvPicPr/>
          <p:nvPr/>
        </p:nvPicPr>
        <p:blipFill>
          <a:blip r:embed="rId1"/>
          <a:stretch/>
        </p:blipFill>
        <p:spPr>
          <a:xfrm>
            <a:off x="2411640" y="908640"/>
            <a:ext cx="4055040" cy="3168000"/>
          </a:xfrm>
          <a:prstGeom prst="rect">
            <a:avLst/>
          </a:prstGeom>
          <a:ln>
            <a:noFill/>
          </a:ln>
        </p:spPr>
      </p:pic>
      <p:pic>
        <p:nvPicPr>
          <p:cNvPr id="357" name="Picture 3" descr="C:\Users\Tanja\Pictures\animation\bravo12.gif"/>
          <p:cNvPicPr/>
          <p:nvPr/>
        </p:nvPicPr>
        <p:blipFill>
          <a:blip r:embed="rId2"/>
          <a:stretch/>
        </p:blipFill>
        <p:spPr>
          <a:xfrm>
            <a:off x="2148840" y="3800520"/>
            <a:ext cx="4581000" cy="3057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5" dur="indefinite" restart="never" nodeType="tmRoot">
          <p:childTnLst>
            <p:seq>
              <p:cTn id="386" dur="indefinite" nodeType="mainSeq">
                <p:childTnLst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1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2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6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7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Shape 1"/>
          <p:cNvSpPr txBox="1"/>
          <p:nvPr/>
        </p:nvSpPr>
        <p:spPr>
          <a:xfrm>
            <a:off x="539640" y="285300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4400" spc="-100" strike="noStrike" cap="all">
                <a:solidFill>
                  <a:srgbClr val="d2533c"/>
                </a:solidFill>
                <a:latin typeface="Arial"/>
              </a:rPr>
              <a:t>Ова е дропка!        </a:t>
            </a:r>
            <a:r>
              <a:rPr b="0" lang="mk-MK" sz="1600" spc="-100" strike="noStrike" cap="all">
                <a:solidFill>
                  <a:srgbClr val="292934"/>
                </a:solidFill>
                <a:latin typeface="Arial"/>
              </a:rPr>
              <a:t>дробна црта</a:t>
            </a:r>
            <a:br/>
            <a:r>
              <a:rPr b="0" lang="mk-MK" sz="1600" spc="-100" strike="noStrike" cap="all">
                <a:solidFill>
                  <a:srgbClr val="d2533c"/>
                </a:solidFill>
                <a:latin typeface="Arial"/>
              </a:rPr>
              <a:t>                                                                                                                         </a:t>
            </a:r>
            <a:r>
              <a:rPr b="0" lang="mk-MK" sz="1600" spc="-100" strike="noStrike" cap="all">
                <a:solidFill>
                  <a:srgbClr val="292934"/>
                </a:solidFill>
                <a:latin typeface="Arial"/>
              </a:rPr>
              <a:t>именител</a:t>
            </a:r>
            <a:endParaRPr b="0" lang="mk-MK" sz="16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59" name="TextShape 2"/>
          <p:cNvSpPr txBox="1"/>
          <p:nvPr/>
        </p:nvSpPr>
        <p:spPr>
          <a:xfrm>
            <a:off x="539640" y="2853000"/>
            <a:ext cx="7848360" cy="192672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5400" spc="-100" strike="noStrike" cap="all">
                <a:latin typeface="Arial"/>
              </a:rPr>
              <a:t> </a:t>
            </a:r>
            <a:endParaRPr b="0" lang="mk-MK" sz="5400" spc="-1" strike="noStrike">
              <a:solidFill>
                <a:srgbClr val="292934"/>
              </a:solidFill>
              <a:latin typeface="Arial"/>
            </a:endParaRPr>
          </a:p>
        </p:txBody>
      </p:sp>
      <p:sp>
        <p:nvSpPr>
          <p:cNvPr id="360" name="TextShape 3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57576e"/>
                </a:solidFill>
                <a:latin typeface="Arial"/>
              </a:rPr>
              <a:t>                                                           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1" name="Line 4"/>
          <p:cNvSpPr/>
          <p:nvPr/>
        </p:nvSpPr>
        <p:spPr>
          <a:xfrm flipV="1">
            <a:off x="5292000" y="3681000"/>
            <a:ext cx="478440" cy="108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Line 5"/>
          <p:cNvSpPr/>
          <p:nvPr/>
        </p:nvSpPr>
        <p:spPr>
          <a:xfrm>
            <a:off x="5472000" y="4077000"/>
            <a:ext cx="5040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Line 6"/>
          <p:cNvSpPr/>
          <p:nvPr/>
        </p:nvSpPr>
        <p:spPr>
          <a:xfrm>
            <a:off x="5351760" y="4473000"/>
            <a:ext cx="504000" cy="108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9" dur="indefinite" restart="never" nodeType="tmRoot">
          <p:childTnLst>
            <p:seq>
              <p:cTn id="400" dur="indefinite" nodeType="mainSeq">
                <p:childTnLst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405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1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1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1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421" dur="2000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252</TotalTime>
  <Application>LibreOffice/6.3.2.2$Windows_X86_64 LibreOffice_project/98b30e735bda24bc04ab42594c85f7fd8be07b9c</Application>
  <Words>116</Words>
  <Paragraphs>73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2014-04-10T10:23:47Z</dcterms:created>
  <dc:creator>Tanja</dc:creator>
  <dc:description/>
  <dc:language>en-US</dc:language>
  <cp:lastModifiedBy/>
  <dcterms:modified xsi:type="dcterms:W3CDTF">2020-03-21T10:51:01Z</dcterms:modified>
  <cp:revision>31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