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9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5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8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5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7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2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7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6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6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4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58886-F3BA-45F9-A62B-1CA62648E7C6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A0A8-008B-4AA8-926F-A0D839BD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2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_YoeEY8FPM" TargetMode="External"/><Relationship Id="rId2" Type="http://schemas.openxmlformats.org/officeDocument/2006/relationships/hyperlink" Target="https://www.youtube.com/watch?v=vB2HWzg-rj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you tell me the way, please?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3645024"/>
            <a:ext cx="2775372" cy="252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98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these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https://www.youtube.com/watch?v=vB2HWzg-rjs</a:t>
            </a:r>
            <a:endParaRPr lang="mk-MK" dirty="0"/>
          </a:p>
          <a:p>
            <a:r>
              <a:rPr lang="en-GB" u="sng" dirty="0">
                <a:hlinkClick r:id="rId3"/>
              </a:rPr>
              <a:t>https://www.youtube.com/watch?v=-_YoeEY8FPM</a:t>
            </a:r>
            <a:endParaRPr lang="mk-MK" dirty="0"/>
          </a:p>
          <a:p>
            <a:r>
              <a:rPr lang="mk-MK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3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 ask about the direction</a:t>
            </a:r>
          </a:p>
          <a:p>
            <a:r>
              <a:rPr lang="en-US" dirty="0"/>
              <a:t>Can you tell me the way – </a:t>
            </a:r>
            <a:r>
              <a:rPr lang="en-US" dirty="0" err="1"/>
              <a:t>moze</a:t>
            </a:r>
            <a:r>
              <a:rPr lang="en-US" dirty="0"/>
              <a:t> da mi go </a:t>
            </a:r>
            <a:r>
              <a:rPr lang="en-US" dirty="0" err="1"/>
              <a:t>pokazete</a:t>
            </a:r>
            <a:r>
              <a:rPr lang="en-US" dirty="0"/>
              <a:t> </a:t>
            </a:r>
            <a:r>
              <a:rPr lang="en-US" dirty="0" err="1"/>
              <a:t>patot</a:t>
            </a:r>
            <a:endParaRPr lang="mk-MK" dirty="0"/>
          </a:p>
          <a:p>
            <a:r>
              <a:rPr lang="en-US" dirty="0"/>
              <a:t>Excuse me, how do I get to …, please? – </a:t>
            </a:r>
            <a:r>
              <a:rPr lang="en-US" dirty="0" err="1"/>
              <a:t>Izvinete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da </a:t>
            </a:r>
            <a:r>
              <a:rPr lang="en-US" dirty="0" err="1"/>
              <a:t>stignam</a:t>
            </a:r>
            <a:r>
              <a:rPr lang="en-US" dirty="0"/>
              <a:t> do</a:t>
            </a:r>
            <a:endParaRPr lang="mk-MK" dirty="0"/>
          </a:p>
          <a:p>
            <a:r>
              <a:rPr lang="en-US" dirty="0"/>
              <a:t>Excuse me, where is the …? </a:t>
            </a:r>
            <a:r>
              <a:rPr lang="en-US" dirty="0" err="1"/>
              <a:t>Izvinete</a:t>
            </a:r>
            <a:r>
              <a:rPr lang="en-US" dirty="0"/>
              <a:t> </a:t>
            </a:r>
            <a:r>
              <a:rPr lang="en-US" dirty="0" err="1"/>
              <a:t>kade</a:t>
            </a:r>
            <a:r>
              <a:rPr lang="en-US" dirty="0"/>
              <a:t> e…</a:t>
            </a:r>
            <a:endParaRPr lang="mk-MK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140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up/ down the street – </a:t>
            </a:r>
            <a:r>
              <a:rPr lang="en-US" dirty="0" err="1"/>
              <a:t>odi</a:t>
            </a:r>
            <a:r>
              <a:rPr lang="en-US" dirty="0"/>
              <a:t> </a:t>
            </a:r>
            <a:r>
              <a:rPr lang="en-US" dirty="0" err="1"/>
              <a:t>nagore</a:t>
            </a:r>
            <a:r>
              <a:rPr lang="en-US" dirty="0"/>
              <a:t>/ </a:t>
            </a:r>
            <a:r>
              <a:rPr lang="en-US" dirty="0" err="1"/>
              <a:t>nadole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ulicata</a:t>
            </a:r>
            <a:endParaRPr lang="mk-MK" dirty="0"/>
          </a:p>
          <a:p>
            <a:r>
              <a:rPr lang="en-US" dirty="0"/>
              <a:t>Go straight on – </a:t>
            </a:r>
            <a:r>
              <a:rPr lang="en-US" dirty="0" err="1"/>
              <a:t>odi</a:t>
            </a:r>
            <a:r>
              <a:rPr lang="en-US" dirty="0"/>
              <a:t> </a:t>
            </a:r>
            <a:r>
              <a:rPr lang="en-US" dirty="0" err="1"/>
              <a:t>pravo</a:t>
            </a:r>
            <a:endParaRPr lang="mk-MK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789040"/>
            <a:ext cx="20574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15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left at  – </a:t>
            </a:r>
            <a:r>
              <a:rPr lang="en-US" dirty="0" err="1" smtClean="0"/>
              <a:t>svrti</a:t>
            </a:r>
            <a:r>
              <a:rPr lang="en-US" dirty="0" smtClean="0"/>
              <a:t> </a:t>
            </a:r>
            <a:r>
              <a:rPr lang="en-US" dirty="0" err="1" smtClean="0"/>
              <a:t>levo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mk-MK" dirty="0" smtClean="0"/>
          </a:p>
          <a:p>
            <a:r>
              <a:rPr lang="en-US" dirty="0" smtClean="0"/>
              <a:t>Turn right – </a:t>
            </a:r>
            <a:r>
              <a:rPr lang="en-US" dirty="0" err="1" smtClean="0"/>
              <a:t>svrti</a:t>
            </a:r>
            <a:r>
              <a:rPr lang="en-US" dirty="0" smtClean="0"/>
              <a:t> </a:t>
            </a:r>
            <a:r>
              <a:rPr lang="en-US" dirty="0" err="1" smtClean="0"/>
              <a:t>desno</a:t>
            </a:r>
            <a:endParaRPr lang="mk-MK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57437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5743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07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opposite – se </a:t>
            </a:r>
            <a:r>
              <a:rPr lang="en-US" dirty="0" err="1" smtClean="0"/>
              <a:t>naogja</a:t>
            </a:r>
            <a:r>
              <a:rPr lang="en-US" dirty="0" smtClean="0"/>
              <a:t> </a:t>
            </a:r>
            <a:r>
              <a:rPr lang="en-US" dirty="0" err="1" smtClean="0"/>
              <a:t>sproti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mk-MK" dirty="0" smtClean="0"/>
          </a:p>
          <a:p>
            <a:r>
              <a:rPr lang="en-US" dirty="0" smtClean="0"/>
              <a:t>It’s on your left / right – se </a:t>
            </a:r>
            <a:r>
              <a:rPr lang="en-US" dirty="0" err="1" smtClean="0"/>
              <a:t>naogja</a:t>
            </a:r>
            <a:r>
              <a:rPr lang="en-US" dirty="0" smtClean="0"/>
              <a:t> od </a:t>
            </a:r>
            <a:r>
              <a:rPr lang="en-US" dirty="0" err="1" smtClean="0"/>
              <a:t>tvojata</a:t>
            </a:r>
            <a:r>
              <a:rPr lang="en-US" dirty="0" smtClean="0"/>
              <a:t> </a:t>
            </a:r>
            <a:r>
              <a:rPr lang="en-US" dirty="0" err="1" smtClean="0"/>
              <a:t>leva</a:t>
            </a:r>
            <a:r>
              <a:rPr lang="en-US" dirty="0" smtClean="0"/>
              <a:t>/ </a:t>
            </a:r>
            <a:r>
              <a:rPr lang="en-US" dirty="0" err="1" smtClean="0"/>
              <a:t>desna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endParaRPr lang="mk-MK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04864"/>
            <a:ext cx="30289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82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122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Can you tell me the way, please?</vt:lpstr>
      <vt:lpstr>Watch these videos</vt:lpstr>
      <vt:lpstr>Useful vocabulary</vt:lpstr>
      <vt:lpstr>Giving directions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you tell me the way, please?</dc:title>
  <dc:creator>Damjan Bogdanovski</dc:creator>
  <cp:lastModifiedBy>Damjan Bogdanovski</cp:lastModifiedBy>
  <cp:revision>2</cp:revision>
  <dcterms:created xsi:type="dcterms:W3CDTF">2020-04-03T09:32:52Z</dcterms:created>
  <dcterms:modified xsi:type="dcterms:W3CDTF">2020-04-03T09:48:28Z</dcterms:modified>
</cp:coreProperties>
</file>