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3" r:id="rId6"/>
    <p:sldId id="260" r:id="rId7"/>
    <p:sldId id="261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A534-D0A4-4113-856B-A778F8B5BC7D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43DE-4D02-45DB-9721-61C85530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E1E2-FF64-4F93-B781-D687F33FAD88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F9F5-366A-44B0-AC6A-DA27A17F5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3708-819E-4E2C-84AE-793B58D19706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3763-5B2B-4AAB-8649-753F7701C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C585-152D-4C66-ACA5-237954A589C0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8B4-5FFC-4196-B2D8-FB04A9170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A21A-1A68-4C8D-8EAE-3D16F135B44D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7EEE-3E3C-49CA-8CF8-D42919646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4568-BE1C-4E4C-AEAF-717954EA42B6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891E-171B-438E-ABB2-DE49D13F7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1946-B80A-438F-83F4-02FEBB966798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51E1-A29A-48C3-BA94-70DA484BF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A87D-843F-4448-B2A2-9334B36F92CF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B5C5-0270-4AA2-A73C-C02A65E2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FBA4-E403-44D4-8D91-B6B0AF268592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5A08-21B9-4B57-925E-8D9B18263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0ABF-2C03-412A-9B8E-A43103E5FFBB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7C70-DC51-4A89-9F11-890020E0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45DF-5E7C-43AD-9879-94329D43420C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7857-7410-46C8-8B67-B34EC92D9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F2C63-037B-4CE0-92AC-F8BB9E8E19DE}" type="datetimeFigureOut">
              <a:rPr lang="en-US"/>
              <a:pPr>
                <a:defRPr/>
              </a:pPr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31FA5-F1CE-4D3E-9EB2-C8C0C5C21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4419600"/>
          </a:xfrm>
        </p:spPr>
        <p:txBody>
          <a:bodyPr/>
          <a:lstStyle/>
          <a:p>
            <a:pPr eaLnBrk="1" hangingPunct="1"/>
            <a:r>
              <a:rPr lang="ru-RU" sz="4800" dirty="0"/>
              <a:t>Кој се грижи за безбедноста во сообраќајот</a:t>
            </a:r>
            <a:r>
              <a:rPr lang="ru-RU" sz="4800" dirty="0" smtClean="0"/>
              <a:t>?</a:t>
            </a:r>
            <a:r>
              <a:rPr lang="mk-MK" sz="4800" dirty="0"/>
              <a:t/>
            </a:r>
            <a:br>
              <a:rPr lang="mk-MK" sz="4800" dirty="0"/>
            </a:br>
            <a:r>
              <a:rPr lang="mk-MK" sz="4800" dirty="0" smtClean="0"/>
              <a:t>-С</a:t>
            </a:r>
            <a:r>
              <a:rPr lang="mk-MK" sz="4800" dirty="0" smtClean="0"/>
              <a:t>ообраќаен </a:t>
            </a:r>
            <a:r>
              <a:rPr lang="mk-MK" sz="4800" dirty="0" smtClean="0"/>
              <a:t>полицаец</a:t>
            </a:r>
            <a:endParaRPr lang="en-US" sz="4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mk-MK" dirty="0" smtClean="0"/>
              <a:t>Веќе запомнивме повеќе работи кои се важни за да останеме безбедни во сообраќајот</a:t>
            </a:r>
          </a:p>
          <a:p>
            <a:endParaRPr lang="mk-MK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k-MK" dirty="0" smtClean="0"/>
              <a:t>Знаеме дека семафорот мораме секогаш да го почитуваме и боите на него правилно да ги разликуваме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5736833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562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 следните фотографии ќе видите и можете да поразговарате, како </a:t>
            </a:r>
            <a:r>
              <a:rPr lang="ru-RU" dirty="0" smtClean="0"/>
              <a:t>сообраќајниот </a:t>
            </a:r>
            <a:r>
              <a:rPr lang="ru-RU" dirty="0"/>
              <a:t>полицаец се грижи за безбедноста во сообраќајот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i245.photobucket.com/albums/gg72/lslcrew/AE165EB7-545C-483C-9A46-7287ED01F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4813"/>
            <a:ext cx="347027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images.mt.net.mk/images/polica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203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australianmacedonianweekly.com/edition/0983_07082007/grcki%20policaec%20na%20gra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8" y="1295400"/>
            <a:ext cx="5578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trinski.com.mk/WBStorage/Articles/F738C1510828604F8B128EFD552058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140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nevnik.com.mk/WBStorage/Articles/975983AB3251994FA1F2579386BDC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584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en/5/5a/Traffic_police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001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vr.bg/NR/rdonlyres/2AD1D2A8-388C-49D8-83B9-D1BF233DD1F1/0/Polic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3810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1143000" y="5029200"/>
            <a:ext cx="6629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mk-MK" dirty="0" smtClean="0"/>
              <a:t>Одберете ваш сообраќаен полицаец од наставниот лист, обој те го, исечете го и залепете го во тетратката по општество.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mk-MK" dirty="0" smtClean="0"/>
              <a:t>Секако можете и да нацртате и доцртате некое негово задолжение кое ни помага да останеме безбедни.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95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Кој се грижи за безбедноста во сообраќајот? -Сообраќаен полицаец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</cp:revision>
  <dcterms:created xsi:type="dcterms:W3CDTF">2010-05-18T16:46:45Z</dcterms:created>
  <dcterms:modified xsi:type="dcterms:W3CDTF">2020-05-14T12:03:48Z</dcterms:modified>
</cp:coreProperties>
</file>