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4" r:id="rId1"/>
  </p:sldMasterIdLst>
  <p:sldIdLst>
    <p:sldId id="257" r:id="rId2"/>
    <p:sldId id="258" r:id="rId3"/>
    <p:sldId id="259" r:id="rId4"/>
    <p:sldId id="260" r:id="rId5"/>
    <p:sldId id="267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08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67171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512971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21557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997690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2894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843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36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4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7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6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64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82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53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962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74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84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  <p:sldLayoutId id="2147483876" r:id="rId12"/>
    <p:sldLayoutId id="2147483877" r:id="rId13"/>
    <p:sldLayoutId id="2147483878" r:id="rId14"/>
    <p:sldLayoutId id="2147483879" r:id="rId15"/>
    <p:sldLayoutId id="214748388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60351"/>
            <a:ext cx="9144000" cy="3673475"/>
          </a:xfrm>
        </p:spPr>
        <p:txBody>
          <a:bodyPr anchor="ctr"/>
          <a:lstStyle/>
          <a:p>
            <a:pPr eaLnBrk="1" hangingPunct="1">
              <a:defRPr/>
            </a:pPr>
            <a:r>
              <a:rPr lang="mk-MK" altLang="en-US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PrimaryInfant" pitchFamily="2" charset="0"/>
              </a:rPr>
              <a:t>Запознавање</a:t>
            </a:r>
            <a:r>
              <a:rPr lang="en-GB" altLang="en-US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PrimaryInfant" pitchFamily="2" charset="0"/>
              </a:rPr>
              <a:t> </a:t>
            </a:r>
            <a:r>
              <a:rPr lang="mk-MK" altLang="en-US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SassoonPrimaryInfant" pitchFamily="2" charset="0"/>
              </a:rPr>
              <a:t>со монети</a:t>
            </a:r>
            <a:endParaRPr lang="en-GB" altLang="en-US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SassoonPrimaryInfant" pitchFamily="2" charset="0"/>
            </a:endParaRPr>
          </a:p>
        </p:txBody>
      </p:sp>
      <p:pic>
        <p:nvPicPr>
          <p:cNvPr id="2051" name="Picture 5" descr="j017815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310" y="2875209"/>
            <a:ext cx="3521052" cy="302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79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470901" y="368300"/>
            <a:ext cx="3235123" cy="1800225"/>
          </a:xfrm>
        </p:spPr>
        <p:txBody>
          <a:bodyPr anchor="ctr"/>
          <a:lstStyle/>
          <a:p>
            <a:pPr eaLnBrk="1" hangingPunct="1"/>
            <a:r>
              <a:rPr lang="mk-MK" altLang="en-US" sz="4800" b="1" dirty="0" smtClean="0">
                <a:solidFill>
                  <a:srgbClr val="006600"/>
                </a:solidFill>
                <a:latin typeface="SassoonPrimaryInfant" pitchFamily="2" charset="0"/>
              </a:rPr>
              <a:t>50 денари</a:t>
            </a:r>
            <a:endParaRPr lang="en-GB" altLang="en-US" sz="4800" b="1" dirty="0">
              <a:solidFill>
                <a:srgbClr val="006600"/>
              </a:solidFill>
              <a:latin typeface="SassoonPrimaryInfant" pitchFamily="2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524000" y="3787775"/>
            <a:ext cx="9144000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mk-MK" altLang="en-US" sz="11700" b="1">
                <a:solidFill>
                  <a:srgbClr val="006600"/>
                </a:solidFill>
                <a:latin typeface="SassoonPrimaryInfant" pitchFamily="2" charset="0"/>
              </a:rPr>
              <a:t>5</a:t>
            </a:r>
            <a:r>
              <a:rPr lang="en-GB" altLang="en-US" sz="11700" b="1">
                <a:solidFill>
                  <a:srgbClr val="006600"/>
                </a:solidFill>
                <a:latin typeface="SassoonPrimaryInfant" pitchFamily="2" charset="0"/>
              </a:rPr>
              <a:t>0 </a:t>
            </a:r>
            <a:r>
              <a:rPr lang="mk-MK" altLang="en-US" sz="11700" b="1">
                <a:solidFill>
                  <a:srgbClr val="006600"/>
                </a:solidFill>
                <a:latin typeface="SassoonPrimaryInfant" pitchFamily="2" charset="0"/>
              </a:rPr>
              <a:t>денари</a:t>
            </a:r>
            <a:endParaRPr lang="en-GB" altLang="en-US" sz="11700" b="1">
              <a:solidFill>
                <a:srgbClr val="006600"/>
              </a:solidFill>
              <a:latin typeface="SassoonPrimaryInfant" pitchFamily="2" charset="0"/>
            </a:endParaRP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74826" y="628461"/>
            <a:ext cx="6696075" cy="3297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94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62678" y="344489"/>
            <a:ext cx="3557095" cy="1800225"/>
          </a:xfrm>
        </p:spPr>
        <p:txBody>
          <a:bodyPr anchor="ctr"/>
          <a:lstStyle/>
          <a:p>
            <a:pPr eaLnBrk="1" hangingPunct="1"/>
            <a:r>
              <a:rPr lang="mk-MK" altLang="en-US" sz="4800" b="1" dirty="0" smtClean="0">
                <a:solidFill>
                  <a:srgbClr val="006600"/>
                </a:solidFill>
                <a:latin typeface="SassoonPrimaryInfant" pitchFamily="2" charset="0"/>
              </a:rPr>
              <a:t>50 денари</a:t>
            </a:r>
            <a:endParaRPr lang="en-GB" altLang="en-US" sz="4800" b="1" dirty="0">
              <a:solidFill>
                <a:srgbClr val="006600"/>
              </a:solidFill>
              <a:latin typeface="SassoonPrimaryInfant" pitchFamily="2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524000" y="3787775"/>
            <a:ext cx="9144000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 sz="11700" b="1">
              <a:solidFill>
                <a:srgbClr val="006600"/>
              </a:solidFill>
              <a:latin typeface="SassoonPrimaryInfant" pitchFamily="2" charset="0"/>
            </a:endParaRP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734096" y="4011614"/>
            <a:ext cx="957354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Предна страна 50 денари, </a:t>
            </a:r>
            <a:r>
              <a:rPr lang="mk-MK" altLang="en-US" sz="3600" b="1" dirty="0" smtClean="0">
                <a:solidFill>
                  <a:srgbClr val="006600"/>
                </a:solidFill>
                <a:latin typeface="SassoonPrimaryInfant" pitchFamily="2" charset="0"/>
              </a:rPr>
              <a:t>претставено   </a:t>
            </a:r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сонце со 16 краци и на задна страна Република Македонија и гравиран лик на Архангел Гаврил.</a:t>
            </a:r>
            <a:endParaRPr lang="en-GB" altLang="en-US" sz="36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74826" y="628461"/>
            <a:ext cx="6696075" cy="3297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903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70243" y="1054592"/>
            <a:ext cx="2195513" cy="1800225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GB" altLang="en-US" sz="4000" b="1" dirty="0" smtClean="0">
                <a:solidFill>
                  <a:srgbClr val="006600"/>
                </a:solidFill>
                <a:latin typeface="SassoonPrimaryInfant" pitchFamily="2" charset="0"/>
              </a:rPr>
              <a:t>1</a:t>
            </a:r>
            <a:r>
              <a:rPr lang="mk-MK" altLang="en-US" sz="4000" b="1" dirty="0" smtClean="0">
                <a:solidFill>
                  <a:srgbClr val="006600"/>
                </a:solidFill>
                <a:latin typeface="SassoonPrimaryInfant" pitchFamily="2" charset="0"/>
              </a:rPr>
              <a:t> денар</a:t>
            </a:r>
            <a:endParaRPr lang="en-GB" altLang="en-US" sz="4000" b="1" dirty="0">
              <a:solidFill>
                <a:srgbClr val="006600"/>
              </a:solidFill>
              <a:latin typeface="SassoonPrimaryInfant" pitchFamily="2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524000" y="3787775"/>
            <a:ext cx="9144000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1700" b="1">
                <a:solidFill>
                  <a:srgbClr val="006600"/>
                </a:solidFill>
                <a:latin typeface="SassoonPrimaryInfant" pitchFamily="2" charset="0"/>
              </a:rPr>
              <a:t>1 </a:t>
            </a:r>
            <a:r>
              <a:rPr lang="mk-MK" altLang="en-US" sz="11700" b="1">
                <a:solidFill>
                  <a:srgbClr val="006600"/>
                </a:solidFill>
                <a:latin typeface="SassoonPrimaryInfant" pitchFamily="2" charset="0"/>
              </a:rPr>
              <a:t>денар</a:t>
            </a:r>
            <a:endParaRPr lang="en-GB" altLang="en-US" sz="11700" b="1">
              <a:solidFill>
                <a:srgbClr val="006600"/>
              </a:solidFill>
              <a:latin typeface="SassoonPrimaryInfant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265" y="937573"/>
            <a:ext cx="5603791" cy="277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68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03031" y="3787775"/>
            <a:ext cx="11513713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Предна </a:t>
            </a:r>
            <a:r>
              <a:rPr lang="mk-MK" altLang="en-US" sz="3600" b="1" dirty="0" smtClean="0">
                <a:solidFill>
                  <a:srgbClr val="006600"/>
                </a:solidFill>
                <a:latin typeface="SassoonPrimaryInfant" pitchFamily="2" charset="0"/>
              </a:rPr>
              <a:t>страна- </a:t>
            </a:r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1 </a:t>
            </a:r>
            <a:r>
              <a:rPr lang="mk-MK" altLang="en-US" sz="3600" b="1" dirty="0" smtClean="0">
                <a:solidFill>
                  <a:srgbClr val="006600"/>
                </a:solidFill>
                <a:latin typeface="SassoonPrimaryInfant" pitchFamily="2" charset="0"/>
              </a:rPr>
              <a:t>денар,претставено  </a:t>
            </a:r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сонце со 16 краци и на </a:t>
            </a:r>
            <a:r>
              <a:rPr lang="mk-MK" altLang="en-US" sz="3600" b="1" dirty="0" smtClean="0">
                <a:solidFill>
                  <a:srgbClr val="006600"/>
                </a:solidFill>
                <a:latin typeface="SassoonPrimaryInfant" pitchFamily="2" charset="0"/>
              </a:rPr>
              <a:t>задната страна- </a:t>
            </a:r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Република Македонија и претставен шарпланинец</a:t>
            </a:r>
            <a:r>
              <a:rPr lang="mk-MK" altLang="en-US" sz="4000" b="1" dirty="0">
                <a:solidFill>
                  <a:srgbClr val="006600"/>
                </a:solidFill>
                <a:latin typeface="SassoonPrimaryInfant" pitchFamily="2" charset="0"/>
              </a:rPr>
              <a:t>.</a:t>
            </a:r>
            <a:endParaRPr lang="en-GB" altLang="en-US" sz="4000" b="1" dirty="0">
              <a:solidFill>
                <a:srgbClr val="006600"/>
              </a:solidFill>
              <a:latin typeface="SassoonPrimaryInfant" pitchFamily="2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320213" y="603250"/>
            <a:ext cx="2195512" cy="1800225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GB" altLang="en-US" sz="4000" b="1" dirty="0" smtClean="0">
                <a:solidFill>
                  <a:srgbClr val="006600"/>
                </a:solidFill>
                <a:latin typeface="SassoonPrimaryInfant" pitchFamily="2" charset="0"/>
              </a:rPr>
              <a:t>1</a:t>
            </a:r>
            <a:r>
              <a:rPr lang="mk-MK" altLang="en-US" sz="4000" b="1" dirty="0" smtClean="0">
                <a:solidFill>
                  <a:srgbClr val="006600"/>
                </a:solidFill>
                <a:latin typeface="SassoonPrimaryInfant" pitchFamily="2" charset="0"/>
              </a:rPr>
              <a:t> денар</a:t>
            </a:r>
            <a:endParaRPr lang="en-GB" altLang="en-US" sz="4000" b="1" dirty="0">
              <a:solidFill>
                <a:srgbClr val="006600"/>
              </a:solidFill>
              <a:latin typeface="SassoonPrimaryInfant" pitchFamily="2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265" y="937573"/>
            <a:ext cx="5603791" cy="2771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18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12126" y="333376"/>
            <a:ext cx="2409913" cy="1800225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n-GB" altLang="en-US" sz="4000" b="1" dirty="0" smtClean="0">
                <a:solidFill>
                  <a:srgbClr val="006600"/>
                </a:solidFill>
                <a:latin typeface="SassoonPrimaryInfant" pitchFamily="2" charset="0"/>
              </a:rPr>
              <a:t>2</a:t>
            </a:r>
            <a:r>
              <a:rPr lang="mk-MK" altLang="en-US" sz="4000" b="1" dirty="0" smtClean="0">
                <a:solidFill>
                  <a:srgbClr val="006600"/>
                </a:solidFill>
                <a:latin typeface="SassoonPrimaryInfant" pitchFamily="2" charset="0"/>
              </a:rPr>
              <a:t> денари</a:t>
            </a:r>
            <a:endParaRPr lang="en-GB" altLang="en-US" sz="4000" b="1" dirty="0">
              <a:solidFill>
                <a:srgbClr val="006600"/>
              </a:solidFill>
              <a:latin typeface="SassoonPrimaryInfant" pitchFamily="2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524000" y="3787775"/>
            <a:ext cx="9144000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1700" b="1">
                <a:solidFill>
                  <a:srgbClr val="006600"/>
                </a:solidFill>
                <a:latin typeface="SassoonPrimaryInfant" pitchFamily="2" charset="0"/>
              </a:rPr>
              <a:t>2 </a:t>
            </a:r>
            <a:r>
              <a:rPr lang="mk-MK" altLang="en-US" sz="11700" b="1">
                <a:solidFill>
                  <a:srgbClr val="006600"/>
                </a:solidFill>
                <a:latin typeface="SassoonPrimaryInfant" pitchFamily="2" charset="0"/>
              </a:rPr>
              <a:t>денари</a:t>
            </a:r>
            <a:endParaRPr lang="en-GB" altLang="en-US" sz="11700" b="1">
              <a:solidFill>
                <a:srgbClr val="006600"/>
              </a:solidFill>
              <a:latin typeface="SassoonPrimaryInfant" pitchFamily="2" charset="0"/>
            </a:endParaRPr>
          </a:p>
        </p:txBody>
      </p:sp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10052" y="950914"/>
            <a:ext cx="2798906" cy="279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010" y="912958"/>
            <a:ext cx="2874817" cy="287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55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12126" y="333376"/>
            <a:ext cx="2409913" cy="1800225"/>
          </a:xfrm>
        </p:spPr>
        <p:txBody>
          <a:bodyPr anchor="ctr"/>
          <a:lstStyle/>
          <a:p>
            <a:pPr eaLnBrk="1" hangingPunct="1"/>
            <a:r>
              <a:rPr lang="en-GB" altLang="en-US" sz="4000" b="1" dirty="0" smtClean="0">
                <a:solidFill>
                  <a:srgbClr val="006600"/>
                </a:solidFill>
                <a:latin typeface="SassoonPrimaryInfant" pitchFamily="2" charset="0"/>
              </a:rPr>
              <a:t>2</a:t>
            </a:r>
            <a:r>
              <a:rPr lang="mk-MK" altLang="en-US" sz="4000" b="1" dirty="0" smtClean="0">
                <a:solidFill>
                  <a:srgbClr val="006600"/>
                </a:solidFill>
                <a:latin typeface="SassoonPrimaryInfant" pitchFamily="2" charset="0"/>
              </a:rPr>
              <a:t> денари</a:t>
            </a:r>
            <a:endParaRPr lang="en-GB" altLang="en-US" sz="4000" b="1" dirty="0">
              <a:solidFill>
                <a:srgbClr val="006600"/>
              </a:solidFill>
              <a:latin typeface="SassoonPrimaryInfant" pitchFamily="2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524000" y="3787775"/>
            <a:ext cx="9144000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 sz="4800" b="1">
              <a:solidFill>
                <a:srgbClr val="006600"/>
              </a:solidFill>
              <a:latin typeface="SassoonPrimaryInfant" pitchFamily="2" charset="0"/>
            </a:endParaRPr>
          </a:p>
        </p:txBody>
      </p:sp>
      <p:sp>
        <p:nvSpPr>
          <p:cNvPr id="6149" name="Rectangle 1"/>
          <p:cNvSpPr>
            <a:spLocks noChangeArrowheads="1"/>
          </p:cNvSpPr>
          <p:nvPr/>
        </p:nvSpPr>
        <p:spPr bwMode="auto">
          <a:xfrm>
            <a:off x="502276" y="4011613"/>
            <a:ext cx="1016572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Предна </a:t>
            </a:r>
            <a:r>
              <a:rPr lang="mk-MK" altLang="en-US" sz="3600" b="1" dirty="0" smtClean="0">
                <a:solidFill>
                  <a:srgbClr val="006600"/>
                </a:solidFill>
                <a:latin typeface="SassoonPrimaryInfant" pitchFamily="2" charset="0"/>
              </a:rPr>
              <a:t>страна- </a:t>
            </a:r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2 денари, </a:t>
            </a:r>
            <a:r>
              <a:rPr lang="mk-MK" altLang="en-US" sz="3600" b="1" dirty="0" smtClean="0">
                <a:solidFill>
                  <a:srgbClr val="006600"/>
                </a:solidFill>
                <a:latin typeface="SassoonPrimaryInfant" pitchFamily="2" charset="0"/>
              </a:rPr>
              <a:t>претставено   </a:t>
            </a:r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сонце со 16 краци и на задна страна </a:t>
            </a:r>
            <a:r>
              <a:rPr lang="mk-MK" altLang="en-US" sz="3600" b="1" dirty="0" smtClean="0">
                <a:solidFill>
                  <a:srgbClr val="006600"/>
                </a:solidFill>
                <a:latin typeface="SassoonPrimaryInfant" pitchFamily="2" charset="0"/>
              </a:rPr>
              <a:t>-Република </a:t>
            </a:r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Македонија и претставена </a:t>
            </a:r>
            <a:r>
              <a:rPr lang="mk-MK" altLang="en-US" sz="3600" b="1" dirty="0" smtClean="0">
                <a:solidFill>
                  <a:srgbClr val="006600"/>
                </a:solidFill>
                <a:latin typeface="SassoonPrimaryInfant" pitchFamily="2" charset="0"/>
              </a:rPr>
              <a:t>охридска  </a:t>
            </a:r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пастрмка.</a:t>
            </a:r>
            <a:endParaRPr lang="en-GB" altLang="en-US" sz="36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10052" y="950914"/>
            <a:ext cx="2798906" cy="279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010" y="912958"/>
            <a:ext cx="2874817" cy="287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51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524000" y="3787775"/>
            <a:ext cx="9144000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1700" b="1">
                <a:solidFill>
                  <a:srgbClr val="006600"/>
                </a:solidFill>
                <a:latin typeface="SassoonPrimaryInfant" pitchFamily="2" charset="0"/>
              </a:rPr>
              <a:t>5 </a:t>
            </a:r>
            <a:r>
              <a:rPr lang="mk-MK" altLang="en-US" sz="11700" b="1">
                <a:solidFill>
                  <a:srgbClr val="006600"/>
                </a:solidFill>
                <a:latin typeface="SassoonPrimaryInfant" pitchFamily="2" charset="0"/>
              </a:rPr>
              <a:t>денари</a:t>
            </a:r>
            <a:endParaRPr lang="en-GB" altLang="en-US" sz="11700" b="1">
              <a:solidFill>
                <a:srgbClr val="006600"/>
              </a:solidFill>
              <a:latin typeface="SassoonPrimaryInfant" pitchFamily="2" charset="0"/>
            </a:endParaRPr>
          </a:p>
        </p:txBody>
      </p:sp>
      <p:pic>
        <p:nvPicPr>
          <p:cNvPr id="717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40632" y="861410"/>
            <a:ext cx="3138422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629653" y="861410"/>
            <a:ext cx="2409913" cy="180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k-MK" altLang="en-US" sz="4000" b="1" dirty="0" smtClean="0">
                <a:solidFill>
                  <a:srgbClr val="006600"/>
                </a:solidFill>
                <a:latin typeface="SassoonPrimaryInfant" pitchFamily="2" charset="0"/>
              </a:rPr>
              <a:t>5 денари</a:t>
            </a:r>
            <a:endParaRPr lang="en-GB" altLang="en-US" sz="4000" b="1" dirty="0">
              <a:solidFill>
                <a:srgbClr val="006600"/>
              </a:solidFill>
              <a:latin typeface="SassoonPrimaryInfant" pitchFamily="2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962" y="874831"/>
            <a:ext cx="3068782" cy="306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99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12126" y="333376"/>
            <a:ext cx="2654612" cy="1800225"/>
          </a:xfrm>
        </p:spPr>
        <p:txBody>
          <a:bodyPr anchor="ctr"/>
          <a:lstStyle/>
          <a:p>
            <a:pPr eaLnBrk="1" hangingPunct="1"/>
            <a:r>
              <a:rPr lang="en-GB" altLang="en-US" sz="4400" b="1" dirty="0" smtClean="0">
                <a:solidFill>
                  <a:srgbClr val="006600"/>
                </a:solidFill>
                <a:latin typeface="SassoonPrimaryInfant" pitchFamily="2" charset="0"/>
              </a:rPr>
              <a:t>5</a:t>
            </a:r>
            <a:r>
              <a:rPr lang="mk-MK" altLang="en-US" sz="4400" b="1" dirty="0" smtClean="0">
                <a:solidFill>
                  <a:srgbClr val="006600"/>
                </a:solidFill>
                <a:latin typeface="SassoonPrimaryInfant" pitchFamily="2" charset="0"/>
              </a:rPr>
              <a:t> денари</a:t>
            </a:r>
            <a:endParaRPr lang="en-GB" altLang="en-US" sz="4400" b="1" dirty="0">
              <a:solidFill>
                <a:srgbClr val="006600"/>
              </a:solidFill>
              <a:latin typeface="SassoonPrimaryInfant" pitchFamily="2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524000" y="3787775"/>
            <a:ext cx="9144000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 sz="4800" b="1">
              <a:solidFill>
                <a:srgbClr val="006600"/>
              </a:solidFill>
              <a:latin typeface="SassoonPrimaryInfant" pitchFamily="2" charset="0"/>
            </a:endParaRP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798490" y="4011614"/>
            <a:ext cx="9509149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Предна </a:t>
            </a:r>
            <a:r>
              <a:rPr lang="mk-MK" altLang="en-US" sz="3600" b="1" dirty="0" smtClean="0">
                <a:solidFill>
                  <a:srgbClr val="006600"/>
                </a:solidFill>
                <a:latin typeface="SassoonPrimaryInfant" pitchFamily="2" charset="0"/>
              </a:rPr>
              <a:t>страна- </a:t>
            </a:r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5 денари, </a:t>
            </a:r>
            <a:r>
              <a:rPr lang="mk-MK" altLang="en-US" sz="3600" b="1" dirty="0" smtClean="0">
                <a:solidFill>
                  <a:srgbClr val="006600"/>
                </a:solidFill>
                <a:latin typeface="SassoonPrimaryInfant" pitchFamily="2" charset="0"/>
              </a:rPr>
              <a:t>претставено   </a:t>
            </a:r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сонце со 16 краци и на задна страна </a:t>
            </a:r>
            <a:r>
              <a:rPr lang="mk-MK" altLang="en-US" sz="3600" b="1" dirty="0" smtClean="0">
                <a:solidFill>
                  <a:srgbClr val="006600"/>
                </a:solidFill>
                <a:latin typeface="SassoonPrimaryInfant" pitchFamily="2" charset="0"/>
              </a:rPr>
              <a:t>-Република </a:t>
            </a:r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Македонија и претставен евроазиски рис.</a:t>
            </a:r>
            <a:endParaRPr lang="en-GB" altLang="en-US" sz="36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40632" y="861410"/>
            <a:ext cx="3138422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962" y="874831"/>
            <a:ext cx="3068782" cy="3068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04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43965" y="477044"/>
            <a:ext cx="2987674" cy="1800225"/>
          </a:xfrm>
        </p:spPr>
        <p:txBody>
          <a:bodyPr anchor="ctr"/>
          <a:lstStyle/>
          <a:p>
            <a:pPr eaLnBrk="1" hangingPunct="1"/>
            <a:r>
              <a:rPr lang="en-GB" altLang="en-US" sz="4400" b="1" dirty="0" smtClean="0">
                <a:solidFill>
                  <a:srgbClr val="006600"/>
                </a:solidFill>
                <a:latin typeface="SassoonPrimaryInfant" pitchFamily="2" charset="0"/>
              </a:rPr>
              <a:t>10</a:t>
            </a:r>
            <a:r>
              <a:rPr lang="mk-MK" altLang="en-US" sz="4400" b="1" dirty="0" smtClean="0">
                <a:solidFill>
                  <a:srgbClr val="006600"/>
                </a:solidFill>
                <a:latin typeface="SassoonPrimaryInfant" pitchFamily="2" charset="0"/>
              </a:rPr>
              <a:t> денари</a:t>
            </a:r>
            <a:endParaRPr lang="en-GB" altLang="en-US" sz="4400" b="1" dirty="0" smtClean="0">
              <a:solidFill>
                <a:srgbClr val="006600"/>
              </a:solidFill>
              <a:latin typeface="SassoonPrimaryInfant" pitchFamily="2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524000" y="3787775"/>
            <a:ext cx="9144000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11700" b="1">
                <a:solidFill>
                  <a:srgbClr val="006600"/>
                </a:solidFill>
                <a:latin typeface="SassoonPrimaryInfant" pitchFamily="2" charset="0"/>
              </a:rPr>
              <a:t>10 </a:t>
            </a:r>
            <a:r>
              <a:rPr lang="mk-MK" altLang="en-US" sz="11700" b="1">
                <a:solidFill>
                  <a:srgbClr val="006600"/>
                </a:solidFill>
                <a:latin typeface="SassoonPrimaryInfant" pitchFamily="2" charset="0"/>
              </a:rPr>
              <a:t>денари</a:t>
            </a:r>
            <a:endParaRPr lang="en-GB" altLang="en-US" sz="11700" b="1">
              <a:solidFill>
                <a:srgbClr val="006600"/>
              </a:solidFill>
              <a:latin typeface="SassoonPrimaryInfant" pitchFamily="2" charset="0"/>
            </a:endParaRPr>
          </a:p>
        </p:txBody>
      </p:sp>
      <p:pic>
        <p:nvPicPr>
          <p:cNvPr id="922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19288" y="692944"/>
            <a:ext cx="63373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7220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60630" y="542924"/>
            <a:ext cx="3395505" cy="1800225"/>
          </a:xfrm>
        </p:spPr>
        <p:txBody>
          <a:bodyPr anchor="ctr"/>
          <a:lstStyle/>
          <a:p>
            <a:r>
              <a:rPr lang="en-GB" altLang="en-US" sz="4400" b="1" dirty="0">
                <a:solidFill>
                  <a:srgbClr val="006600"/>
                </a:solidFill>
                <a:latin typeface="SassoonPrimaryInfant" pitchFamily="2" charset="0"/>
              </a:rPr>
              <a:t>10</a:t>
            </a:r>
            <a:r>
              <a:rPr lang="mk-MK" altLang="en-US" sz="4400" b="1" dirty="0">
                <a:solidFill>
                  <a:srgbClr val="006600"/>
                </a:solidFill>
                <a:latin typeface="SassoonPrimaryInfant" pitchFamily="2" charset="0"/>
              </a:rPr>
              <a:t> денари</a:t>
            </a:r>
            <a:endParaRPr lang="en-GB" altLang="en-US" sz="4400" b="1" dirty="0" smtClean="0">
              <a:solidFill>
                <a:srgbClr val="006600"/>
              </a:solidFill>
              <a:latin typeface="SassoonPrimaryInfant" pitchFamily="2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524000" y="3787775"/>
            <a:ext cx="9144000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 sz="11700" b="1">
              <a:solidFill>
                <a:srgbClr val="006600"/>
              </a:solidFill>
              <a:latin typeface="SassoonPrimaryInfant" pitchFamily="2" charset="0"/>
            </a:endParaRP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824248" y="4011614"/>
            <a:ext cx="9483391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Предна </a:t>
            </a:r>
            <a:r>
              <a:rPr lang="mk-MK" altLang="en-US" sz="3600" b="1" dirty="0" smtClean="0">
                <a:solidFill>
                  <a:srgbClr val="006600"/>
                </a:solidFill>
                <a:latin typeface="SassoonPrimaryInfant" pitchFamily="2" charset="0"/>
              </a:rPr>
              <a:t>страна- </a:t>
            </a:r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10 денари, </a:t>
            </a:r>
            <a:r>
              <a:rPr lang="mk-MK" altLang="en-US" sz="3600" b="1" dirty="0" smtClean="0">
                <a:solidFill>
                  <a:srgbClr val="006600"/>
                </a:solidFill>
                <a:latin typeface="SassoonPrimaryInfant" pitchFamily="2" charset="0"/>
              </a:rPr>
              <a:t>претставено   </a:t>
            </a:r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сонце со 16 краци и на задна страна </a:t>
            </a:r>
            <a:r>
              <a:rPr lang="mk-MK" altLang="en-US" sz="3600" b="1" dirty="0" smtClean="0">
                <a:solidFill>
                  <a:srgbClr val="006600"/>
                </a:solidFill>
                <a:latin typeface="SassoonPrimaryInfant" pitchFamily="2" charset="0"/>
              </a:rPr>
              <a:t>-Република </a:t>
            </a:r>
            <a:r>
              <a:rPr lang="mk-MK" altLang="en-US" sz="3600" b="1" dirty="0">
                <a:solidFill>
                  <a:srgbClr val="006600"/>
                </a:solidFill>
                <a:latin typeface="SassoonPrimaryInfant" pitchFamily="2" charset="0"/>
              </a:rPr>
              <a:t>Македонија и гравиран Паун-мозаик од Стоби.</a:t>
            </a:r>
            <a:endParaRPr lang="en-GB" altLang="en-US" sz="3600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19288" y="692944"/>
            <a:ext cx="633730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82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</TotalTime>
  <Words>142</Words>
  <Application>Microsoft Office PowerPoint</Application>
  <PresentationFormat>Widescreen</PresentationFormat>
  <Paragraphs>21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SassoonPrimaryInfant</vt:lpstr>
      <vt:lpstr>Trebuchet MS</vt:lpstr>
      <vt:lpstr>Wingdings 3</vt:lpstr>
      <vt:lpstr>Facet</vt:lpstr>
      <vt:lpstr>Запознавање со монети</vt:lpstr>
      <vt:lpstr>1 денар</vt:lpstr>
      <vt:lpstr>1 денар</vt:lpstr>
      <vt:lpstr>2 денари</vt:lpstr>
      <vt:lpstr>2 денари</vt:lpstr>
      <vt:lpstr>PowerPoint Presentation</vt:lpstr>
      <vt:lpstr>5 денари</vt:lpstr>
      <vt:lpstr>10 денари</vt:lpstr>
      <vt:lpstr>10 денари</vt:lpstr>
      <vt:lpstr>50 денари</vt:lpstr>
      <vt:lpstr>50 денари</vt:lpstr>
    </vt:vector>
  </TitlesOfParts>
  <Company>Windows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Запознавање со монети</dc:title>
  <dc:creator>Dubravka Geshovska</dc:creator>
  <cp:lastModifiedBy>Biljana Stojanovska</cp:lastModifiedBy>
  <cp:revision>10</cp:revision>
  <dcterms:created xsi:type="dcterms:W3CDTF">2017-11-25T18:08:06Z</dcterms:created>
  <dcterms:modified xsi:type="dcterms:W3CDTF">2017-11-26T06:47:59Z</dcterms:modified>
</cp:coreProperties>
</file>