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  <p:sldMasterId id="2147483661" r:id="rId3"/>
    <p:sldMasterId id="2147483662" r:id="rId4"/>
  </p:sldMasterIdLst>
  <p:notesMasterIdLst>
    <p:notesMasterId r:id="rId10"/>
  </p:notes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latin typeface="Calibri"/>
                <a:ea typeface="Calibri"/>
                <a:cs typeface="Calibri"/>
                <a:sym typeface="Calibri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 sz="1200" b="0" i="0" u="none" strike="noStrike" cap="none" baseline="0">
              <a:latin typeface="Calibri"/>
              <a:ea typeface="Calibri"/>
              <a:cs typeface="Calibri"/>
              <a:sym typeface="Calibri"/>
            </a:endParaRPr>
          </a:p>
          <a:p>
            <a:pPr lvl="1">
              <a:spcBef>
                <a:spcPts val="0"/>
              </a:spcBef>
            </a:pPr>
            <a:endParaRPr/>
          </a:p>
          <a:p>
            <a:pPr lvl="2">
              <a:spcBef>
                <a:spcPts val="0"/>
              </a:spcBef>
            </a:pPr>
            <a:endParaRPr/>
          </a:p>
          <a:p>
            <a:pPr lvl="3">
              <a:spcBef>
                <a:spcPts val="0"/>
              </a:spcBef>
            </a:pPr>
            <a:endParaRPr/>
          </a:p>
          <a:p>
            <a:pPr lvl="4">
              <a:spcBef>
                <a:spcPts val="0"/>
              </a:spcBef>
            </a:pPr>
            <a:endParaRPr/>
          </a:p>
          <a:p>
            <a:pPr lvl="5">
              <a:spcBef>
                <a:spcPts val="0"/>
              </a:spcBef>
            </a:pPr>
            <a:endParaRPr/>
          </a:p>
          <a:p>
            <a:pPr lvl="6">
              <a:spcBef>
                <a:spcPts val="0"/>
              </a:spcBef>
            </a:pPr>
            <a:endParaRPr/>
          </a:p>
          <a:p>
            <a:pPr lvl="7">
              <a:spcBef>
                <a:spcPts val="0"/>
              </a:spcBef>
            </a:pPr>
            <a:endParaRPr/>
          </a:p>
          <a:p>
            <a:pPr lvl="8">
              <a:spcBef>
                <a:spcPts val="0"/>
              </a:spcBef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_TITLE_AND_VERTICAL_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 rot="5400000">
            <a:off x="5052218" y="2491582"/>
            <a:ext cx="5211763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 rot="5400000">
            <a:off x="861218" y="510382"/>
            <a:ext cx="5211763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indent="-177800" algn="l" rtl="0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Font typeface="Arial"/>
              <a:buChar char="●"/>
              <a:defRPr sz="2600">
                <a:solidFill>
                  <a:schemeClr val="dk1"/>
                </a:solidFill>
              </a:defRPr>
            </a:lvl1pPr>
            <a:lvl2pPr marL="639763" indent="-169862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400">
                <a:solidFill>
                  <a:schemeClr val="dk1"/>
                </a:solidFill>
              </a:defRPr>
            </a:lvl2pPr>
            <a:lvl3pPr marL="914400" indent="-196850" algn="l" rtl="0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100">
                <a:solidFill>
                  <a:schemeClr val="dk1"/>
                </a:solidFill>
              </a:defRPr>
            </a:lvl3pPr>
            <a:lvl4pPr marL="1187450" indent="-158750" algn="l" rtl="0">
              <a:spcBef>
                <a:spcPts val="400"/>
              </a:spcBef>
              <a:spcAft>
                <a:spcPts val="0"/>
              </a:spcAft>
              <a:buClr>
                <a:srgbClr val="0BD0D9"/>
              </a:buClr>
              <a:buFont typeface="Arial"/>
              <a:buChar char="●"/>
              <a:defRPr sz="2000">
                <a:solidFill>
                  <a:schemeClr val="dk1"/>
                </a:solidFill>
              </a:defRPr>
            </a:lvl4pPr>
            <a:lvl5pPr marL="1462088" indent="-166687" algn="l" rtl="0">
              <a:spcBef>
                <a:spcPts val="400"/>
              </a:spcBef>
              <a:spcAft>
                <a:spcPts val="0"/>
              </a:spcAft>
              <a:buClr>
                <a:srgbClr val="10CF9B"/>
              </a:buClr>
              <a:buFont typeface="Arial"/>
              <a:buChar char="●"/>
              <a:defRPr sz="2000">
                <a:solidFill>
                  <a:schemeClr val="dk1"/>
                </a:solidFill>
              </a:defRPr>
            </a:lvl5pPr>
            <a:lvl6pPr marL="1737360" indent="-159385" algn="l" rtl="0">
              <a:spcBef>
                <a:spcPts val="360"/>
              </a:spcBef>
              <a:buClr>
                <a:schemeClr val="accent5"/>
              </a:buClr>
              <a:buFont typeface="Arial"/>
              <a:buChar char="●"/>
              <a:defRPr sz="1800">
                <a:solidFill>
                  <a:schemeClr val="dk1"/>
                </a:solidFill>
              </a:defRPr>
            </a:lvl6pPr>
            <a:lvl7pPr marL="1920240" indent="-145414" algn="l" rtl="0">
              <a:spcBef>
                <a:spcPts val="320"/>
              </a:spcBef>
              <a:buClr>
                <a:schemeClr val="accent6"/>
              </a:buClr>
              <a:buFont typeface="Arial"/>
              <a:buChar char="●"/>
              <a:defRPr sz="1600" baseline="0">
                <a:solidFill>
                  <a:schemeClr val="dk1"/>
                </a:solidFill>
              </a:defRPr>
            </a:lvl7pPr>
            <a:lvl8pPr marL="2194560" indent="-127635" algn="l" rtl="0">
              <a:spcBef>
                <a:spcPts val="320"/>
              </a:spcBef>
              <a:buClr>
                <a:schemeClr val="dk2"/>
              </a:buClr>
              <a:buFont typeface="Arial"/>
              <a:buChar char="●"/>
              <a:defRPr sz="1600">
                <a:solidFill>
                  <a:schemeClr val="dk1"/>
                </a:solidFill>
              </a:defRPr>
            </a:lvl8pPr>
            <a:lvl9pPr marL="2468880" indent="-128904" algn="l" rtl="0">
              <a:spcBef>
                <a:spcPts val="280"/>
              </a:spcBef>
              <a:buClr>
                <a:schemeClr val="dk2"/>
              </a:buClr>
              <a:buFont typeface="Arial"/>
              <a:buChar char="●"/>
              <a:defRPr sz="1400" baseline="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530352" y="1316736"/>
            <a:ext cx="7772400" cy="13624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buClr>
                <a:srgbClr val="54A1E8"/>
              </a:buClr>
              <a:buFont typeface="Calibri"/>
              <a:buNone/>
              <a:defRPr sz="5600" b="1" cap="none" baseline="0">
                <a:solidFill>
                  <a:srgbClr val="54A1E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lt1"/>
              </a:buClr>
              <a:buNone/>
              <a:defRPr sz="2200">
                <a:solidFill>
                  <a:schemeClr val="lt1"/>
                </a:solidFill>
              </a:defRPr>
            </a:lvl1pPr>
            <a:lvl2pPr rtl="0">
              <a:spcBef>
                <a:spcPts val="0"/>
              </a:spcBef>
              <a:buClr>
                <a:srgbClr val="888888"/>
              </a:buClr>
              <a:buNone/>
              <a:defRPr sz="1800">
                <a:solidFill>
                  <a:srgbClr val="888888"/>
                </a:solidFill>
              </a:defRPr>
            </a:lvl2pPr>
            <a:lvl3pPr rtl="0">
              <a:spcBef>
                <a:spcPts val="0"/>
              </a:spcBef>
              <a:buClr>
                <a:srgbClr val="888888"/>
              </a:buClr>
              <a:buNone/>
              <a:defRPr sz="1600">
                <a:solidFill>
                  <a:srgbClr val="888888"/>
                </a:solidFill>
              </a:defRPr>
            </a:lvl3pPr>
            <a:lvl4pPr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4pPr>
            <a:lvl5pPr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_WITH_CAPTION_TEXT"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609600" y="1176995"/>
            <a:ext cx="2212848" cy="15826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 sz="2000" b="1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09600" y="2828784"/>
            <a:ext cx="2209799" cy="21793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spcBef>
                <a:spcPts val="250"/>
              </a:spcBef>
              <a:buNone/>
              <a:defRPr sz="1300"/>
            </a:lvl1pPr>
            <a:lvl2pPr rtl="0">
              <a:spcBef>
                <a:spcPts val="0"/>
              </a:spcBef>
              <a:defRPr sz="1200"/>
            </a:lvl2pPr>
            <a:lvl3pPr rtl="0">
              <a:spcBef>
                <a:spcPts val="0"/>
              </a:spcBef>
              <a:defRPr sz="1000"/>
            </a:lvl3pPr>
            <a:lvl4pPr rtl="0">
              <a:spcBef>
                <a:spcPts val="0"/>
              </a:spcBef>
              <a:defRPr sz="900"/>
            </a:lvl4pPr>
            <a:lvl5pPr rtl="0">
              <a:spcBef>
                <a:spcPts val="0"/>
              </a:spcBef>
              <a:defRPr sz="900"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7" name="Shape 167"/>
          <p:cNvSpPr>
            <a:spLocks noGrp="1"/>
          </p:cNvSpPr>
          <p:nvPr>
            <p:ph type="pic" idx="2"/>
          </p:nvPr>
        </p:nvSpPr>
        <p:spPr>
          <a:xfrm rot="420000">
            <a:off x="3485792" y="1199516"/>
            <a:ext cx="4617719" cy="3931919"/>
          </a:xfrm>
          <a:prstGeom prst="rect">
            <a:avLst/>
          </a:prstGeom>
          <a:solidFill>
            <a:schemeClr val="lt2"/>
          </a:solidFill>
          <a:ln w="9525" cap="rnd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buClr>
                <a:srgbClr val="045C75"/>
              </a:buClr>
              <a:buFont typeface="Arial"/>
              <a:buNone/>
              <a:defRPr sz="3200" b="0" i="0" u="none" strike="noStrike" cap="none" baseline="0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VERTICAL_TEX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 rot="5400000">
            <a:off x="2377281" y="15080"/>
            <a:ext cx="4389436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indent="-177800" algn="l" rtl="0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Font typeface="Arial"/>
              <a:buChar char="●"/>
              <a:defRPr sz="2600">
                <a:solidFill>
                  <a:schemeClr val="dk1"/>
                </a:solidFill>
              </a:defRPr>
            </a:lvl1pPr>
            <a:lvl2pPr marL="639763" indent="-169862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400">
                <a:solidFill>
                  <a:schemeClr val="dk1"/>
                </a:solidFill>
              </a:defRPr>
            </a:lvl2pPr>
            <a:lvl3pPr marL="914400" indent="-196850" algn="l" rtl="0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100">
                <a:solidFill>
                  <a:schemeClr val="dk1"/>
                </a:solidFill>
              </a:defRPr>
            </a:lvl3pPr>
            <a:lvl4pPr marL="1187450" indent="-158750" algn="l" rtl="0">
              <a:spcBef>
                <a:spcPts val="400"/>
              </a:spcBef>
              <a:spcAft>
                <a:spcPts val="0"/>
              </a:spcAft>
              <a:buClr>
                <a:srgbClr val="0BD0D9"/>
              </a:buClr>
              <a:buFont typeface="Arial"/>
              <a:buChar char="●"/>
              <a:defRPr sz="2000">
                <a:solidFill>
                  <a:schemeClr val="dk1"/>
                </a:solidFill>
              </a:defRPr>
            </a:lvl4pPr>
            <a:lvl5pPr marL="1462088" indent="-166687" algn="l" rtl="0">
              <a:spcBef>
                <a:spcPts val="400"/>
              </a:spcBef>
              <a:spcAft>
                <a:spcPts val="0"/>
              </a:spcAft>
              <a:buClr>
                <a:srgbClr val="10CF9B"/>
              </a:buClr>
              <a:buFont typeface="Arial"/>
              <a:buChar char="●"/>
              <a:defRPr sz="2000">
                <a:solidFill>
                  <a:schemeClr val="dk1"/>
                </a:solidFill>
              </a:defRPr>
            </a:lvl5pPr>
            <a:lvl6pPr marL="1737360" indent="-159385" algn="l" rtl="0">
              <a:spcBef>
                <a:spcPts val="360"/>
              </a:spcBef>
              <a:buClr>
                <a:schemeClr val="accent5"/>
              </a:buClr>
              <a:buFont typeface="Arial"/>
              <a:buChar char="●"/>
              <a:defRPr sz="1800">
                <a:solidFill>
                  <a:schemeClr val="dk1"/>
                </a:solidFill>
              </a:defRPr>
            </a:lvl6pPr>
            <a:lvl7pPr marL="1920240" indent="-145414" algn="l" rtl="0">
              <a:spcBef>
                <a:spcPts val="320"/>
              </a:spcBef>
              <a:buClr>
                <a:schemeClr val="accent6"/>
              </a:buClr>
              <a:buFont typeface="Arial"/>
              <a:buChar char="●"/>
              <a:defRPr sz="1600" baseline="0">
                <a:solidFill>
                  <a:schemeClr val="dk1"/>
                </a:solidFill>
              </a:defRPr>
            </a:lvl7pPr>
            <a:lvl8pPr marL="2194560" indent="-127635" algn="l" rtl="0">
              <a:spcBef>
                <a:spcPts val="320"/>
              </a:spcBef>
              <a:buClr>
                <a:schemeClr val="dk2"/>
              </a:buClr>
              <a:buFont typeface="Arial"/>
              <a:buChar char="●"/>
              <a:defRPr sz="1600">
                <a:solidFill>
                  <a:schemeClr val="dk1"/>
                </a:solidFill>
              </a:defRPr>
            </a:lvl8pPr>
            <a:lvl9pPr marL="2468880" indent="-128904" algn="l" rtl="0">
              <a:spcBef>
                <a:spcPts val="280"/>
              </a:spcBef>
              <a:buClr>
                <a:schemeClr val="dk2"/>
              </a:buClr>
              <a:buFont typeface="Arial"/>
              <a:buChar char="●"/>
              <a:defRPr sz="1400" baseline="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JECT_WITH_CAPTIO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685800" y="514352"/>
            <a:ext cx="2743199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 sz="2600" b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685800" y="1676400"/>
            <a:ext cx="2743199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spcBef>
                <a:spcPts val="0"/>
              </a:spcBef>
              <a:buNone/>
              <a:defRPr sz="1400"/>
            </a:lvl1pPr>
            <a:lvl2pPr indent="0" algn="l" rtl="0">
              <a:spcBef>
                <a:spcPts val="0"/>
              </a:spcBef>
              <a:buNone/>
              <a:defRPr sz="1200"/>
            </a:lvl2pPr>
            <a:lvl3pPr indent="0" algn="l" rtl="0">
              <a:spcBef>
                <a:spcPts val="0"/>
              </a:spcBef>
              <a:buNone/>
              <a:defRPr sz="1000"/>
            </a:lvl3pPr>
            <a:lvl4pPr indent="0" algn="l" rtl="0">
              <a:spcBef>
                <a:spcPts val="0"/>
              </a:spcBef>
              <a:buNone/>
              <a:defRPr sz="900"/>
            </a:lvl4pPr>
            <a:lvl5pPr indent="0" algn="l" rtl="0">
              <a:spcBef>
                <a:spcPts val="0"/>
              </a:spcBef>
              <a:buNone/>
              <a:defRPr sz="900"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3575050" y="1676400"/>
            <a:ext cx="511175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6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305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 sz="5000" b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855248"/>
            <a:ext cx="4040187" cy="6593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Clr>
                <a:schemeClr val="dk2"/>
              </a:buClr>
              <a:buNone/>
              <a:defRPr sz="2400" b="1" cap="none" baseline="0">
                <a:solidFill>
                  <a:schemeClr val="dk2"/>
                </a:solidFill>
              </a:defRPr>
            </a:lvl1pPr>
            <a:lvl2pPr rtl="0">
              <a:spcBef>
                <a:spcPts val="0"/>
              </a:spcBef>
              <a:buNone/>
              <a:defRPr sz="2000" b="1"/>
            </a:lvl2pPr>
            <a:lvl3pPr rtl="0">
              <a:spcBef>
                <a:spcPts val="0"/>
              </a:spcBef>
              <a:buNone/>
              <a:defRPr sz="1800" b="1"/>
            </a:lvl3pPr>
            <a:lvl4pPr rtl="0">
              <a:spcBef>
                <a:spcPts val="0"/>
              </a:spcBef>
              <a:buNone/>
              <a:defRPr sz="1600" b="1"/>
            </a:lvl4pPr>
            <a:lvl5pPr rtl="0">
              <a:spcBef>
                <a:spcPts val="0"/>
              </a:spcBef>
              <a:buNone/>
              <a:defRPr sz="1600" b="1"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645025" y="1859757"/>
            <a:ext cx="4041774" cy="654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Clr>
                <a:schemeClr val="dk2"/>
              </a:buClr>
              <a:buNone/>
              <a:defRPr sz="2400" b="1" cap="none" baseline="0">
                <a:solidFill>
                  <a:schemeClr val="dk2"/>
                </a:solidFill>
              </a:defRPr>
            </a:lvl1pPr>
            <a:lvl2pPr rtl="0">
              <a:spcBef>
                <a:spcPts val="0"/>
              </a:spcBef>
              <a:buNone/>
              <a:defRPr sz="2000" b="1"/>
            </a:lvl2pPr>
            <a:lvl3pPr rtl="0">
              <a:spcBef>
                <a:spcPts val="0"/>
              </a:spcBef>
              <a:buNone/>
              <a:defRPr sz="1800" b="1"/>
            </a:lvl3pPr>
            <a:lvl4pPr rtl="0">
              <a:spcBef>
                <a:spcPts val="0"/>
              </a:spcBef>
              <a:buNone/>
              <a:defRPr sz="1600" b="1"/>
            </a:lvl4pPr>
            <a:lvl5pPr rtl="0">
              <a:spcBef>
                <a:spcPts val="0"/>
              </a:spcBef>
              <a:buNone/>
              <a:defRPr sz="1600" b="1"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457200" y="2514600"/>
            <a:ext cx="4040187" cy="38457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2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4645025" y="2514600"/>
            <a:ext cx="4041774" cy="38457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2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1920084"/>
            <a:ext cx="4038599" cy="44348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6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4648200" y="1920084"/>
            <a:ext cx="4038599" cy="44348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6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BJEC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935161"/>
            <a:ext cx="8229600" cy="43894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indent="-177800" algn="l" rtl="0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Font typeface="Arial"/>
              <a:buChar char="●"/>
              <a:defRPr sz="2600">
                <a:solidFill>
                  <a:schemeClr val="dk1"/>
                </a:solidFill>
              </a:defRPr>
            </a:lvl1pPr>
            <a:lvl2pPr marL="639763" indent="-169862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400">
                <a:solidFill>
                  <a:schemeClr val="dk1"/>
                </a:solidFill>
              </a:defRPr>
            </a:lvl2pPr>
            <a:lvl3pPr marL="914400" indent="-196850" algn="l" rtl="0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100">
                <a:solidFill>
                  <a:schemeClr val="dk1"/>
                </a:solidFill>
              </a:defRPr>
            </a:lvl3pPr>
            <a:lvl4pPr marL="1187450" indent="-158750" algn="l" rtl="0">
              <a:spcBef>
                <a:spcPts val="400"/>
              </a:spcBef>
              <a:spcAft>
                <a:spcPts val="0"/>
              </a:spcAft>
              <a:buClr>
                <a:srgbClr val="0BD0D9"/>
              </a:buClr>
              <a:buFont typeface="Arial"/>
              <a:buChar char="●"/>
              <a:defRPr sz="2000">
                <a:solidFill>
                  <a:schemeClr val="dk1"/>
                </a:solidFill>
              </a:defRPr>
            </a:lvl4pPr>
            <a:lvl5pPr marL="1462088" indent="-166687" algn="l" rtl="0">
              <a:spcBef>
                <a:spcPts val="400"/>
              </a:spcBef>
              <a:spcAft>
                <a:spcPts val="0"/>
              </a:spcAft>
              <a:buClr>
                <a:srgbClr val="10CF9B"/>
              </a:buClr>
              <a:buFont typeface="Arial"/>
              <a:buChar char="●"/>
              <a:defRPr sz="2000">
                <a:solidFill>
                  <a:schemeClr val="dk1"/>
                </a:solidFill>
              </a:defRPr>
            </a:lvl5pPr>
            <a:lvl6pPr marL="1737360" indent="-159385" algn="l" rtl="0">
              <a:spcBef>
                <a:spcPts val="360"/>
              </a:spcBef>
              <a:buClr>
                <a:schemeClr val="accent5"/>
              </a:buClr>
              <a:buFont typeface="Arial"/>
              <a:buChar char="●"/>
              <a:defRPr sz="1800">
                <a:solidFill>
                  <a:schemeClr val="dk1"/>
                </a:solidFill>
              </a:defRPr>
            </a:lvl6pPr>
            <a:lvl7pPr marL="1920240" indent="-145414" algn="l" rtl="0">
              <a:spcBef>
                <a:spcPts val="320"/>
              </a:spcBef>
              <a:buClr>
                <a:schemeClr val="accent6"/>
              </a:buClr>
              <a:buFont typeface="Arial"/>
              <a:buChar char="●"/>
              <a:defRPr sz="1600" baseline="0">
                <a:solidFill>
                  <a:schemeClr val="dk1"/>
                </a:solidFill>
              </a:defRPr>
            </a:lvl7pPr>
            <a:lvl8pPr marL="2194560" indent="-127635" algn="l" rtl="0">
              <a:spcBef>
                <a:spcPts val="320"/>
              </a:spcBef>
              <a:buClr>
                <a:schemeClr val="dk2"/>
              </a:buClr>
              <a:buFont typeface="Arial"/>
              <a:buChar char="●"/>
              <a:defRPr sz="1600">
                <a:solidFill>
                  <a:schemeClr val="dk1"/>
                </a:solidFill>
              </a:defRPr>
            </a:lvl8pPr>
            <a:lvl9pPr marL="2468880" indent="-128904" algn="l" rtl="0">
              <a:spcBef>
                <a:spcPts val="280"/>
              </a:spcBef>
              <a:buClr>
                <a:schemeClr val="dk2"/>
              </a:buClr>
              <a:buFont typeface="Arial"/>
              <a:buChar char="●"/>
              <a:defRPr sz="1400" baseline="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Calibri"/>
              <a:buNone/>
              <a:defRPr sz="5600" b="1" i="0" u="none" strike="noStrike" cap="none" baseline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subTitle" idx="1"/>
          </p:nvPr>
        </p:nvSpPr>
        <p:spPr>
          <a:xfrm>
            <a:off x="533400" y="3228535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45720" indent="0" algn="r" rtl="0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Font typeface="Arial"/>
              <a:buNone/>
              <a:defRPr sz="2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ctr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ctr" rtl="0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1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ctr" rtl="0">
              <a:spcBef>
                <a:spcPts val="400"/>
              </a:spcBef>
              <a:spcAft>
                <a:spcPts val="0"/>
              </a:spcAft>
              <a:buClr>
                <a:srgbClr val="0BD0D9"/>
              </a:buClr>
              <a:buFont typeface="Arial"/>
              <a:buNone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ctr" rtl="0">
              <a:spcBef>
                <a:spcPts val="400"/>
              </a:spcBef>
              <a:spcAft>
                <a:spcPts val="0"/>
              </a:spcAft>
              <a:buClr>
                <a:srgbClr val="10CF9B"/>
              </a:buClr>
              <a:buFont typeface="Arial"/>
              <a:buNone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ctr" rtl="0">
              <a:spcBef>
                <a:spcPts val="360"/>
              </a:spcBef>
              <a:buClr>
                <a:schemeClr val="accent5"/>
              </a:buClr>
              <a:buFont typeface="Arial"/>
              <a:buNone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ctr" rtl="0">
              <a:spcBef>
                <a:spcPts val="320"/>
              </a:spcBef>
              <a:buClr>
                <a:schemeClr val="accent6"/>
              </a:buClr>
              <a:buFont typeface="Arial"/>
              <a:buNone/>
              <a:defRPr sz="1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ctr" rtl="0">
              <a:spcBef>
                <a:spcPts val="320"/>
              </a:spcBef>
              <a:buClr>
                <a:schemeClr val="lt2"/>
              </a:buClr>
              <a:buFont typeface="Arial"/>
              <a:buNone/>
              <a:defRPr sz="1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ctr" rtl="0">
              <a:spcBef>
                <a:spcPts val="280"/>
              </a:spcBef>
              <a:buClr>
                <a:schemeClr val="lt2"/>
              </a:buClr>
              <a:buFont typeface="Arial"/>
              <a:buNone/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0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-9525" y="-7937"/>
            <a:ext cx="9163050" cy="1041400"/>
          </a:xfrm>
          <a:custGeom>
            <a:avLst/>
            <a:gdLst/>
            <a:ahLst/>
            <a:cxnLst/>
            <a:rect l="0" t="0" r="0" b="0"/>
            <a:pathLst>
              <a:path w="5772" h="656" extrusionOk="0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F">
                  <a:alpha val="44705"/>
                </a:srgbClr>
              </a:gs>
              <a:gs pos="100000">
                <a:srgbClr val="00EBF8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4381500" y="-7937"/>
            <a:ext cx="4762500" cy="638174"/>
          </a:xfrm>
          <a:custGeom>
            <a:avLst/>
            <a:gdLst/>
            <a:ahLst/>
            <a:cxnLst/>
            <a:rect l="0" t="0" r="0" b="0"/>
            <a:pathLst>
              <a:path w="3000" h="595" extrusionOk="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DB6"/>
              </a:gs>
              <a:gs pos="80000">
                <a:srgbClr val="009BE5"/>
              </a:gs>
              <a:gs pos="100000">
                <a:srgbClr val="009BE5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935161"/>
            <a:ext cx="8229600" cy="43894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marR="0" indent="-177800" algn="l" rtl="0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Font typeface="Arial"/>
              <a:buChar char="●"/>
              <a:defRPr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39763" marR="0" indent="-169862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-196850" algn="l" rtl="0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187450" marR="0" indent="-158750" algn="l" rtl="0">
              <a:spcBef>
                <a:spcPts val="400"/>
              </a:spcBef>
              <a:spcAft>
                <a:spcPts val="0"/>
              </a:spcAft>
              <a:buClr>
                <a:srgbClr val="0BD0D9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62088" marR="0" indent="-166687" algn="l" rtl="0">
              <a:spcBef>
                <a:spcPts val="400"/>
              </a:spcBef>
              <a:spcAft>
                <a:spcPts val="0"/>
              </a:spcAft>
              <a:buClr>
                <a:srgbClr val="10CF9B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37360" marR="0" indent="-159385" algn="l" rtl="0">
              <a:spcBef>
                <a:spcPts val="360"/>
              </a:spcBef>
              <a:buClr>
                <a:schemeClr val="accent5"/>
              </a:buClr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920240" marR="0" indent="-145414" algn="l" rtl="0">
              <a:spcBef>
                <a:spcPts val="320"/>
              </a:spcBef>
              <a:buClr>
                <a:schemeClr val="accent6"/>
              </a:buClr>
              <a:buFont typeface="Arial"/>
              <a:buChar char="●"/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94560" marR="0" indent="-127635" algn="l" rtl="0">
              <a:spcBef>
                <a:spcPts val="320"/>
              </a:spcBef>
              <a:buClr>
                <a:schemeClr val="dk2"/>
              </a:buClr>
              <a:buFont typeface="Arial"/>
              <a:buChar char="●"/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468880" marR="0" indent="-128904" algn="l" rtl="0">
              <a:spcBef>
                <a:spcPts val="280"/>
              </a:spcBef>
              <a:buClr>
                <a:schemeClr val="dk2"/>
              </a:buClr>
              <a:buFont typeface="Arial"/>
              <a:buChar char="●"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 sz="1200" b="0" i="0" u="none" strike="noStrike" cap="none" baseline="0">
              <a:solidFill>
                <a:srgbClr val="045C75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>
              <a:spcBef>
                <a:spcPts val="0"/>
              </a:spcBef>
            </a:pPr>
            <a:endParaRPr/>
          </a:p>
          <a:p>
            <a:pPr lvl="2">
              <a:spcBef>
                <a:spcPts val="0"/>
              </a:spcBef>
            </a:pPr>
            <a:endParaRPr/>
          </a:p>
          <a:p>
            <a:pPr lvl="3">
              <a:spcBef>
                <a:spcPts val="0"/>
              </a:spcBef>
            </a:pPr>
            <a:endParaRPr/>
          </a:p>
          <a:p>
            <a:pPr lvl="4">
              <a:spcBef>
                <a:spcPts val="0"/>
              </a:spcBef>
            </a:pPr>
            <a:endParaRPr/>
          </a:p>
          <a:p>
            <a:pPr lvl="5">
              <a:spcBef>
                <a:spcPts val="0"/>
              </a:spcBef>
            </a:pPr>
            <a:endParaRPr/>
          </a:p>
          <a:p>
            <a:pPr lvl="6">
              <a:spcBef>
                <a:spcPts val="0"/>
              </a:spcBef>
            </a:pPr>
            <a:endParaRPr/>
          </a:p>
          <a:p>
            <a:pPr lvl="7">
              <a:spcBef>
                <a:spcPts val="0"/>
              </a:spcBef>
            </a:pPr>
            <a:endParaRPr/>
          </a:p>
          <a:p>
            <a:pPr lvl="8">
              <a:spcBef>
                <a:spcPts val="0"/>
              </a:spcBef>
            </a:pPr>
            <a:endParaRPr/>
          </a:p>
        </p:txBody>
      </p:sp>
      <p:grpSp>
        <p:nvGrpSpPr>
          <p:cNvPr id="16" name="Shape 16"/>
          <p:cNvGrpSpPr/>
          <p:nvPr/>
        </p:nvGrpSpPr>
        <p:grpSpPr>
          <a:xfrm>
            <a:off x="-29291" y="-24383"/>
            <a:ext cx="9179385" cy="1048511"/>
            <a:chOff x="0" y="0"/>
            <a:chExt cx="2147483646" cy="2147483647"/>
          </a:xfrm>
        </p:grpSpPr>
        <p:grpSp>
          <p:nvGrpSpPr>
            <p:cNvPr id="17" name="Shape 17"/>
            <p:cNvGrpSpPr/>
            <p:nvPr/>
          </p:nvGrpSpPr>
          <p:grpSpPr>
            <a:xfrm>
              <a:off x="0" y="0"/>
              <a:ext cx="2143205236" cy="2147483647"/>
              <a:chOff x="0" y="0"/>
              <a:chExt cx="2147483646" cy="2147483647"/>
            </a:xfrm>
          </p:grpSpPr>
          <p:pic>
            <p:nvPicPr>
              <p:cNvPr id="18" name="Shape 18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>
                <a:off x="5437216" y="0"/>
                <a:ext cx="2142046430" cy="214748364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9" name="Shape 19"/>
              <p:cNvSpPr txBox="1"/>
              <p:nvPr/>
            </p:nvSpPr>
            <p:spPr>
              <a:xfrm>
                <a:off x="0" y="915194434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20" name="Shape 20"/>
            <p:cNvGrpSpPr/>
            <p:nvPr/>
          </p:nvGrpSpPr>
          <p:grpSpPr>
            <a:xfrm>
              <a:off x="1772611" y="149824201"/>
              <a:ext cx="2145711035" cy="1860319914"/>
              <a:chOff x="0" y="0"/>
              <a:chExt cx="2147483647" cy="2147483647"/>
            </a:xfrm>
          </p:grpSpPr>
          <p:pic>
            <p:nvPicPr>
              <p:cNvPr id="21" name="Shape 21"/>
              <p:cNvPicPr preferRelativeResize="0"/>
              <p:nvPr/>
            </p:nvPicPr>
            <p:blipFill>
              <a:blip r:embed="rId12">
                <a:alphaModFix/>
              </a:blip>
              <a:stretch>
                <a:fillRect/>
              </a:stretch>
            </p:blipFill>
            <p:spPr>
              <a:xfrm>
                <a:off x="3656791" y="0"/>
                <a:ext cx="2143826855" cy="214748364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2" name="Shape 22"/>
              <p:cNvSpPr txBox="1"/>
              <p:nvPr/>
            </p:nvSpPr>
            <p:spPr>
              <a:xfrm>
                <a:off x="0" y="1057331347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/>
        </p:nvSpPr>
        <p:spPr>
          <a:xfrm>
            <a:off x="-9525" y="-7937"/>
            <a:ext cx="9163050" cy="1041400"/>
          </a:xfrm>
          <a:custGeom>
            <a:avLst/>
            <a:gdLst/>
            <a:ahLst/>
            <a:cxnLst/>
            <a:rect l="0" t="0" r="0" b="0"/>
            <a:pathLst>
              <a:path w="5772" h="656" extrusionOk="0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F">
                  <a:alpha val="44705"/>
                </a:srgbClr>
              </a:gs>
              <a:gs pos="100000">
                <a:srgbClr val="00EBF8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0" name="Shape 120"/>
          <p:cNvSpPr/>
          <p:nvPr/>
        </p:nvSpPr>
        <p:spPr>
          <a:xfrm>
            <a:off x="4381500" y="-7937"/>
            <a:ext cx="4762500" cy="638174"/>
          </a:xfrm>
          <a:custGeom>
            <a:avLst/>
            <a:gdLst/>
            <a:ahLst/>
            <a:cxnLst/>
            <a:rect l="0" t="0" r="0" b="0"/>
            <a:pathLst>
              <a:path w="3000" h="595" extrusionOk="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DB6"/>
              </a:gs>
              <a:gs pos="80000">
                <a:srgbClr val="009BE5"/>
              </a:gs>
              <a:gs pos="100000">
                <a:srgbClr val="009BE5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121" name="Shape 121"/>
          <p:cNvGrpSpPr/>
          <p:nvPr/>
        </p:nvGrpSpPr>
        <p:grpSpPr>
          <a:xfrm>
            <a:off x="-29291" y="-24383"/>
            <a:ext cx="9179385" cy="1048511"/>
            <a:chOff x="0" y="0"/>
            <a:chExt cx="2147483646" cy="2147483647"/>
          </a:xfrm>
        </p:grpSpPr>
        <p:grpSp>
          <p:nvGrpSpPr>
            <p:cNvPr id="122" name="Shape 122"/>
            <p:cNvGrpSpPr/>
            <p:nvPr/>
          </p:nvGrpSpPr>
          <p:grpSpPr>
            <a:xfrm>
              <a:off x="0" y="0"/>
              <a:ext cx="2143205236" cy="2147483647"/>
              <a:chOff x="0" y="0"/>
              <a:chExt cx="2147483646" cy="2147483647"/>
            </a:xfrm>
          </p:grpSpPr>
          <p:pic>
            <p:nvPicPr>
              <p:cNvPr id="123" name="Shape 12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5437216" y="0"/>
                <a:ext cx="2142046430" cy="214748364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24" name="Shape 124"/>
              <p:cNvSpPr txBox="1"/>
              <p:nvPr/>
            </p:nvSpPr>
            <p:spPr>
              <a:xfrm>
                <a:off x="0" y="915194434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25" name="Shape 125"/>
            <p:cNvGrpSpPr/>
            <p:nvPr/>
          </p:nvGrpSpPr>
          <p:grpSpPr>
            <a:xfrm>
              <a:off x="1772611" y="149824201"/>
              <a:ext cx="2145711035" cy="1860319914"/>
              <a:chOff x="0" y="0"/>
              <a:chExt cx="2147483647" cy="2147483647"/>
            </a:xfrm>
          </p:grpSpPr>
          <p:pic>
            <p:nvPicPr>
              <p:cNvPr id="126" name="Shape 126"/>
              <p:cNvPicPr preferRelativeResize="0"/>
              <p:nvPr/>
            </p:nvPicPr>
            <p:blipFill>
              <a:blip r:embed="rId5">
                <a:alphaModFix/>
              </a:blip>
              <a:stretch>
                <a:fillRect/>
              </a:stretch>
            </p:blipFill>
            <p:spPr>
              <a:xfrm>
                <a:off x="3656791" y="0"/>
                <a:ext cx="2143826855" cy="214748364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27" name="Shape 127"/>
              <p:cNvSpPr txBox="1"/>
              <p:nvPr/>
            </p:nvSpPr>
            <p:spPr>
              <a:xfrm>
                <a:off x="0" y="1057331347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457200" y="1935161"/>
            <a:ext cx="8229600" cy="43894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marR="0" indent="-177800" algn="l" rtl="0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Font typeface="Arial"/>
              <a:buChar char="●"/>
              <a:defRPr sz="2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39763" marR="0" indent="-169862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-196850" algn="l" rtl="0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1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187450" marR="0" indent="-158750" algn="l" rtl="0">
              <a:spcBef>
                <a:spcPts val="400"/>
              </a:spcBef>
              <a:spcAft>
                <a:spcPts val="0"/>
              </a:spcAft>
              <a:buClr>
                <a:srgbClr val="0BD0D9"/>
              </a:buClr>
              <a:buFont typeface="Arial"/>
              <a:buChar char="●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62088" marR="0" indent="-166687" algn="l" rtl="0">
              <a:spcBef>
                <a:spcPts val="400"/>
              </a:spcBef>
              <a:spcAft>
                <a:spcPts val="0"/>
              </a:spcAft>
              <a:buClr>
                <a:srgbClr val="10CF9B"/>
              </a:buClr>
              <a:buFont typeface="Arial"/>
              <a:buChar char="●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37360" marR="0" indent="-159385" algn="l" rtl="0">
              <a:spcBef>
                <a:spcPts val="360"/>
              </a:spcBef>
              <a:buClr>
                <a:schemeClr val="accent5"/>
              </a:buClr>
              <a:buFont typeface="Arial"/>
              <a:buChar char="●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920240" marR="0" indent="-145414" algn="l" rtl="0">
              <a:spcBef>
                <a:spcPts val="320"/>
              </a:spcBef>
              <a:buClr>
                <a:schemeClr val="accent6"/>
              </a:buClr>
              <a:buFont typeface="Arial"/>
              <a:buChar char="●"/>
              <a:defRPr sz="1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94560" marR="0" indent="-127635" algn="l" rtl="0">
              <a:spcBef>
                <a:spcPts val="320"/>
              </a:spcBef>
              <a:buClr>
                <a:schemeClr val="lt2"/>
              </a:buClr>
              <a:buFont typeface="Arial"/>
              <a:buChar char="●"/>
              <a:defRPr sz="1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468880" marR="0" indent="-128904" algn="l" rtl="0">
              <a:spcBef>
                <a:spcPts val="280"/>
              </a:spcBef>
              <a:buClr>
                <a:schemeClr val="lt2"/>
              </a:buClr>
              <a:buFont typeface="Arial"/>
              <a:buChar char="●"/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D1EAEE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 sz="1200" b="0" i="0" u="none" strike="noStrike" cap="none" baseline="0">
              <a:solidFill>
                <a:srgbClr val="D1EAEE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>
              <a:spcBef>
                <a:spcPts val="0"/>
              </a:spcBef>
            </a:pPr>
            <a:endParaRPr/>
          </a:p>
          <a:p>
            <a:pPr lvl="2">
              <a:spcBef>
                <a:spcPts val="0"/>
              </a:spcBef>
            </a:pPr>
            <a:endParaRPr/>
          </a:p>
          <a:p>
            <a:pPr lvl="3">
              <a:spcBef>
                <a:spcPts val="0"/>
              </a:spcBef>
            </a:pPr>
            <a:endParaRPr/>
          </a:p>
          <a:p>
            <a:pPr lvl="4">
              <a:spcBef>
                <a:spcPts val="0"/>
              </a:spcBef>
            </a:pPr>
            <a:endParaRPr/>
          </a:p>
          <a:p>
            <a:pPr lvl="5">
              <a:spcBef>
                <a:spcPts val="0"/>
              </a:spcBef>
            </a:pPr>
            <a:endParaRPr/>
          </a:p>
          <a:p>
            <a:pPr lvl="6">
              <a:spcBef>
                <a:spcPts val="0"/>
              </a:spcBef>
            </a:pPr>
            <a:endParaRPr/>
          </a:p>
          <a:p>
            <a:pPr lvl="7">
              <a:spcBef>
                <a:spcPts val="0"/>
              </a:spcBef>
            </a:pPr>
            <a:endParaRPr/>
          </a:p>
          <a:p>
            <a:pPr lvl="8">
              <a:spcBef>
                <a:spcPts val="0"/>
              </a:spcBef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/>
        </p:nvSpPr>
        <p:spPr>
          <a:xfrm>
            <a:off x="-9525" y="-7937"/>
            <a:ext cx="9163050" cy="1041400"/>
          </a:xfrm>
          <a:custGeom>
            <a:avLst/>
            <a:gdLst/>
            <a:ahLst/>
            <a:cxnLst/>
            <a:rect l="0" t="0" r="0" b="0"/>
            <a:pathLst>
              <a:path w="5772" h="656" extrusionOk="0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F">
                  <a:alpha val="44705"/>
                </a:srgbClr>
              </a:gs>
              <a:gs pos="100000">
                <a:srgbClr val="00EBF8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8" name="Shape 138"/>
          <p:cNvSpPr/>
          <p:nvPr/>
        </p:nvSpPr>
        <p:spPr>
          <a:xfrm>
            <a:off x="4381500" y="-7937"/>
            <a:ext cx="4762500" cy="638174"/>
          </a:xfrm>
          <a:custGeom>
            <a:avLst/>
            <a:gdLst/>
            <a:ahLst/>
            <a:cxnLst/>
            <a:rect l="0" t="0" r="0" b="0"/>
            <a:pathLst>
              <a:path w="3000" h="595" extrusionOk="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DB6"/>
              </a:gs>
              <a:gs pos="80000">
                <a:srgbClr val="009BE5"/>
              </a:gs>
              <a:gs pos="100000">
                <a:srgbClr val="009BE5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139" name="Shape 139"/>
          <p:cNvGrpSpPr/>
          <p:nvPr/>
        </p:nvGrpSpPr>
        <p:grpSpPr>
          <a:xfrm>
            <a:off x="-29291" y="-24383"/>
            <a:ext cx="9179385" cy="1048511"/>
            <a:chOff x="0" y="0"/>
            <a:chExt cx="2147483646" cy="2147483647"/>
          </a:xfrm>
        </p:grpSpPr>
        <p:grpSp>
          <p:nvGrpSpPr>
            <p:cNvPr id="140" name="Shape 140"/>
            <p:cNvGrpSpPr/>
            <p:nvPr/>
          </p:nvGrpSpPr>
          <p:grpSpPr>
            <a:xfrm>
              <a:off x="0" y="0"/>
              <a:ext cx="2143205236" cy="2147483647"/>
              <a:chOff x="0" y="0"/>
              <a:chExt cx="2147483646" cy="2147483647"/>
            </a:xfrm>
          </p:grpSpPr>
          <p:pic>
            <p:nvPicPr>
              <p:cNvPr id="141" name="Shape 141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5437216" y="0"/>
                <a:ext cx="2142046430" cy="214748364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42" name="Shape 142"/>
              <p:cNvSpPr txBox="1"/>
              <p:nvPr/>
            </p:nvSpPr>
            <p:spPr>
              <a:xfrm>
                <a:off x="0" y="915194434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43" name="Shape 143"/>
            <p:cNvGrpSpPr/>
            <p:nvPr/>
          </p:nvGrpSpPr>
          <p:grpSpPr>
            <a:xfrm>
              <a:off x="1772611" y="149824201"/>
              <a:ext cx="2145711035" cy="1860319914"/>
              <a:chOff x="0" y="0"/>
              <a:chExt cx="2147483647" cy="2147483647"/>
            </a:xfrm>
          </p:grpSpPr>
          <p:pic>
            <p:nvPicPr>
              <p:cNvPr id="144" name="Shape 144"/>
              <p:cNvPicPr preferRelativeResize="0"/>
              <p:nvPr/>
            </p:nvPicPr>
            <p:blipFill>
              <a:blip r:embed="rId5">
                <a:alphaModFix/>
              </a:blip>
              <a:stretch>
                <a:fillRect/>
              </a:stretch>
            </p:blipFill>
            <p:spPr>
              <a:xfrm>
                <a:off x="3656791" y="0"/>
                <a:ext cx="2143826855" cy="214748364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45" name="Shape 145"/>
              <p:cNvSpPr txBox="1"/>
              <p:nvPr/>
            </p:nvSpPr>
            <p:spPr>
              <a:xfrm>
                <a:off x="0" y="1057331347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457200" y="1935161"/>
            <a:ext cx="8229600" cy="43894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marR="0" indent="-177800" algn="l" rtl="0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Font typeface="Arial"/>
              <a:buChar char="●"/>
              <a:defRPr sz="2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39763" marR="0" indent="-169862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-196850" algn="l" rtl="0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1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187450" marR="0" indent="-158750" algn="l" rtl="0">
              <a:spcBef>
                <a:spcPts val="400"/>
              </a:spcBef>
              <a:spcAft>
                <a:spcPts val="0"/>
              </a:spcAft>
              <a:buClr>
                <a:srgbClr val="0BD0D9"/>
              </a:buClr>
              <a:buFont typeface="Arial"/>
              <a:buChar char="●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62088" marR="0" indent="-166687" algn="l" rtl="0">
              <a:spcBef>
                <a:spcPts val="400"/>
              </a:spcBef>
              <a:spcAft>
                <a:spcPts val="0"/>
              </a:spcAft>
              <a:buClr>
                <a:srgbClr val="10CF9B"/>
              </a:buClr>
              <a:buFont typeface="Arial"/>
              <a:buChar char="●"/>
              <a:defRPr sz="2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37360" marR="0" indent="-159385" algn="l" rtl="0">
              <a:spcBef>
                <a:spcPts val="360"/>
              </a:spcBef>
              <a:buClr>
                <a:schemeClr val="accent5"/>
              </a:buClr>
              <a:buFont typeface="Arial"/>
              <a:buChar char="●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920240" marR="0" indent="-145414" algn="l" rtl="0">
              <a:spcBef>
                <a:spcPts val="320"/>
              </a:spcBef>
              <a:buClr>
                <a:schemeClr val="accent6"/>
              </a:buClr>
              <a:buFont typeface="Arial"/>
              <a:buChar char="●"/>
              <a:defRPr sz="1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94560" marR="0" indent="-127635" algn="l" rtl="0">
              <a:spcBef>
                <a:spcPts val="320"/>
              </a:spcBef>
              <a:buClr>
                <a:schemeClr val="lt2"/>
              </a:buClr>
              <a:buFont typeface="Arial"/>
              <a:buChar char="●"/>
              <a:defRPr sz="1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468880" marR="0" indent="-128904" algn="l" rtl="0">
              <a:spcBef>
                <a:spcPts val="280"/>
              </a:spcBef>
              <a:buClr>
                <a:schemeClr val="lt2"/>
              </a:buClr>
              <a:buFont typeface="Arial"/>
              <a:buChar char="●"/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D1EAEE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0" name="Shape 150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 sz="1200" b="0" i="0" u="none" strike="noStrike" cap="none" baseline="0">
              <a:solidFill>
                <a:srgbClr val="D1EAEE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>
              <a:spcBef>
                <a:spcPts val="0"/>
              </a:spcBef>
            </a:pPr>
            <a:endParaRPr/>
          </a:p>
          <a:p>
            <a:pPr lvl="2">
              <a:spcBef>
                <a:spcPts val="0"/>
              </a:spcBef>
            </a:pPr>
            <a:endParaRPr/>
          </a:p>
          <a:p>
            <a:pPr lvl="3">
              <a:spcBef>
                <a:spcPts val="0"/>
              </a:spcBef>
            </a:pPr>
            <a:endParaRPr/>
          </a:p>
          <a:p>
            <a:pPr lvl="4">
              <a:spcBef>
                <a:spcPts val="0"/>
              </a:spcBef>
            </a:pPr>
            <a:endParaRPr/>
          </a:p>
          <a:p>
            <a:pPr lvl="5">
              <a:spcBef>
                <a:spcPts val="0"/>
              </a:spcBef>
            </a:pPr>
            <a:endParaRPr/>
          </a:p>
          <a:p>
            <a:pPr lvl="6">
              <a:spcBef>
                <a:spcPts val="0"/>
              </a:spcBef>
            </a:pPr>
            <a:endParaRPr/>
          </a:p>
          <a:p>
            <a:pPr lvl="7">
              <a:spcBef>
                <a:spcPts val="0"/>
              </a:spcBef>
            </a:pPr>
            <a:endParaRPr/>
          </a:p>
          <a:p>
            <a:pPr lvl="8">
              <a:spcBef>
                <a:spcPts val="0"/>
              </a:spcBef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/>
        </p:nvSpPr>
        <p:spPr>
          <a:xfrm rot="-10380000" flipH="1">
            <a:off x="3165475" y="1108074"/>
            <a:ext cx="5257799" cy="4114799"/>
          </a:xfrm>
          <a:custGeom>
            <a:avLst/>
            <a:gdLst/>
            <a:ahLst/>
            <a:cxnLst/>
            <a:rect l="0" t="0" r="0" b="0"/>
            <a:pathLst>
              <a:path w="5257800" h="4114800" extrusionOk="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 cap="rnd" cmpd="sng">
            <a:solidFill>
              <a:srgbClr val="C0C0C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6" name="Shape 156"/>
          <p:cNvSpPr/>
          <p:nvPr/>
        </p:nvSpPr>
        <p:spPr>
          <a:xfrm rot="-10380000" flipH="1">
            <a:off x="8004175" y="5359399"/>
            <a:ext cx="155574" cy="155574"/>
          </a:xfrm>
          <a:prstGeom prst="rtTriangle">
            <a:avLst/>
          </a:prstGeom>
          <a:solidFill>
            <a:srgbClr val="FFFFFF"/>
          </a:solidFill>
          <a:ln w="12700" cap="rnd" cmpd="sng">
            <a:solidFill>
              <a:srgbClr val="FFFFFF"/>
            </a:solidFill>
            <a:prstDash val="solid"/>
            <a:bevel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7" name="Shape 157"/>
          <p:cNvSpPr/>
          <p:nvPr/>
        </p:nvSpPr>
        <p:spPr>
          <a:xfrm rot="10800000" flipH="1">
            <a:off x="-9525" y="5816600"/>
            <a:ext cx="9163050" cy="1041400"/>
          </a:xfrm>
          <a:custGeom>
            <a:avLst/>
            <a:gdLst/>
            <a:ahLst/>
            <a:cxnLst/>
            <a:rect l="0" t="0" r="0" b="0"/>
            <a:pathLst>
              <a:path w="5772" h="656" extrusionOk="0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F">
                  <a:alpha val="44705"/>
                </a:srgbClr>
              </a:gs>
              <a:gs pos="100000">
                <a:srgbClr val="00EBF8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8" name="Shape 158"/>
          <p:cNvSpPr/>
          <p:nvPr/>
        </p:nvSpPr>
        <p:spPr>
          <a:xfrm rot="10800000" flipH="1">
            <a:off x="4381500" y="6219825"/>
            <a:ext cx="4762500" cy="638174"/>
          </a:xfrm>
          <a:custGeom>
            <a:avLst/>
            <a:gdLst/>
            <a:ahLst/>
            <a:cxnLst/>
            <a:rect l="0" t="0" r="0" b="0"/>
            <a:pathLst>
              <a:path w="3000" h="595" extrusionOk="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DB6"/>
              </a:gs>
              <a:gs pos="80000">
                <a:srgbClr val="009BE5"/>
              </a:gs>
              <a:gs pos="100000">
                <a:srgbClr val="009BE5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457200" y="1935161"/>
            <a:ext cx="8229600" cy="43894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marR="0" indent="-177800" algn="l" rtl="0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Font typeface="Arial"/>
              <a:buChar char="●"/>
              <a:defRPr sz="2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39763" marR="0" indent="-169862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-196850" algn="l" rtl="0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Font typeface="Arial"/>
              <a:buChar char="●"/>
              <a:defRPr sz="2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187450" marR="0" indent="-158750" algn="l" rtl="0">
              <a:spcBef>
                <a:spcPts val="400"/>
              </a:spcBef>
              <a:spcAft>
                <a:spcPts val="0"/>
              </a:spcAft>
              <a:buClr>
                <a:srgbClr val="0BD0D9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462088" marR="0" indent="-166687" algn="l" rtl="0">
              <a:spcBef>
                <a:spcPts val="400"/>
              </a:spcBef>
              <a:spcAft>
                <a:spcPts val="0"/>
              </a:spcAft>
              <a:buClr>
                <a:srgbClr val="10CF9B"/>
              </a:buClr>
              <a:buFont typeface="Arial"/>
              <a:buChar char="●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37360" marR="0" indent="-159385" algn="l" rtl="0">
              <a:spcBef>
                <a:spcPts val="360"/>
              </a:spcBef>
              <a:buClr>
                <a:schemeClr val="accent5"/>
              </a:buClr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920240" marR="0" indent="-145414" algn="l" rtl="0">
              <a:spcBef>
                <a:spcPts val="320"/>
              </a:spcBef>
              <a:buClr>
                <a:schemeClr val="accent6"/>
              </a:buClr>
              <a:buFont typeface="Arial"/>
              <a:buChar char="●"/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94560" marR="0" indent="-127635" algn="l" rtl="0">
              <a:spcBef>
                <a:spcPts val="320"/>
              </a:spcBef>
              <a:buClr>
                <a:schemeClr val="dk2"/>
              </a:buClr>
              <a:buFont typeface="Arial"/>
              <a:buChar char="●"/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468880" marR="0" indent="-128904" algn="l" rtl="0">
              <a:spcBef>
                <a:spcPts val="280"/>
              </a:spcBef>
              <a:buClr>
                <a:schemeClr val="dk2"/>
              </a:buClr>
              <a:buFont typeface="Arial"/>
              <a:buChar char="●"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1" name="Shape 16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045C75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2" name="Shape 162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3" name="Shape 163"/>
          <p:cNvSpPr txBox="1">
            <a:spLocks noGrp="1"/>
          </p:cNvSpPr>
          <p:nvPr>
            <p:ph type="sldNum" idx="12"/>
          </p:nvPr>
        </p:nvSpPr>
        <p:spPr>
          <a:xfrm>
            <a:off x="8077200" y="6356350"/>
            <a:ext cx="609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 sz="1200" b="0" i="0" u="none" strike="noStrike" cap="none" baseline="0">
              <a:solidFill>
                <a:srgbClr val="045C75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>
              <a:spcBef>
                <a:spcPts val="0"/>
              </a:spcBef>
            </a:pPr>
            <a:endParaRPr/>
          </a:p>
          <a:p>
            <a:pPr lvl="2">
              <a:spcBef>
                <a:spcPts val="0"/>
              </a:spcBef>
            </a:pPr>
            <a:endParaRPr/>
          </a:p>
          <a:p>
            <a:pPr lvl="3">
              <a:spcBef>
                <a:spcPts val="0"/>
              </a:spcBef>
            </a:pPr>
            <a:endParaRPr/>
          </a:p>
          <a:p>
            <a:pPr lvl="4">
              <a:spcBef>
                <a:spcPts val="0"/>
              </a:spcBef>
            </a:pPr>
            <a:endParaRPr/>
          </a:p>
          <a:p>
            <a:pPr lvl="5">
              <a:spcBef>
                <a:spcPts val="0"/>
              </a:spcBef>
            </a:pPr>
            <a:endParaRPr/>
          </a:p>
          <a:p>
            <a:pPr lvl="6">
              <a:spcBef>
                <a:spcPts val="0"/>
              </a:spcBef>
            </a:pPr>
            <a:endParaRPr/>
          </a:p>
          <a:p>
            <a:pPr lvl="7">
              <a:spcBef>
                <a:spcPts val="0"/>
              </a:spcBef>
            </a:pPr>
            <a:endParaRPr/>
          </a:p>
          <a:p>
            <a:pPr lvl="8">
              <a:spcBef>
                <a:spcPts val="0"/>
              </a:spcBef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51" name="Shape 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28811" y="1571625"/>
            <a:ext cx="5048250" cy="4295775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Shape 52"/>
          <p:cNvSpPr/>
          <p:nvPr/>
        </p:nvSpPr>
        <p:spPr>
          <a:xfrm>
            <a:off x="4572000" y="1000125"/>
            <a:ext cx="2857499" cy="1571624"/>
          </a:xfrm>
          <a:prstGeom prst="wedgeEllipseCallout">
            <a:avLst>
              <a:gd name="adj1" fmla="val 6300"/>
              <a:gd name="adj2" fmla="val 24300"/>
            </a:avLst>
          </a:prstGeom>
          <a:solidFill>
            <a:schemeClr val="accent1"/>
          </a:solidFill>
          <a:ln w="25400" cap="rnd" cmpd="sng">
            <a:solidFill>
              <a:srgbClr val="08509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mk-MK" sz="1800" b="1" i="0" u="none" strike="noStrike" cap="none" baseline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Геометриски</a:t>
            </a:r>
            <a:r>
              <a:rPr lang="mk-MK" sz="1800" b="1" i="0" u="none" strike="noStrike" cap="none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фигури 2Д форми</a:t>
            </a:r>
            <a:endParaRPr lang="en-US" sz="1800" b="1" i="0" u="none" strike="noStrike" cap="none" baseline="0" dirty="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Shape 53"/>
          <p:cNvSpPr/>
          <p:nvPr/>
        </p:nvSpPr>
        <p:spPr>
          <a:xfrm>
            <a:off x="785812" y="857250"/>
            <a:ext cx="3214686" cy="1571624"/>
          </a:xfrm>
          <a:prstGeom prst="wedgeEllipseCallout">
            <a:avLst>
              <a:gd name="adj1" fmla="val 13655"/>
              <a:gd name="adj2" fmla="val 23043"/>
            </a:avLst>
          </a:prstGeom>
          <a:solidFill>
            <a:schemeClr val="accent1"/>
          </a:solidFill>
          <a:ln w="25400" cap="rnd" cmpd="sng">
            <a:solidFill>
              <a:srgbClr val="08509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mk-MK" sz="2000" b="1" dirty="0">
                <a:solidFill>
                  <a:srgbClr val="FFFF00"/>
                </a:solidFill>
              </a:rPr>
              <a:t>Геометриски тела 3Д форми</a:t>
            </a:r>
            <a:endParaRPr lang="en-US" sz="2000" b="1" i="0" u="none" strike="noStrike" cap="none" baseline="0" dirty="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59" name="Shape 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28811" y="1571625"/>
            <a:ext cx="5048250" cy="4295775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Shape 60"/>
          <p:cNvSpPr txBox="1"/>
          <p:nvPr/>
        </p:nvSpPr>
        <p:spPr>
          <a:xfrm>
            <a:off x="1714500" y="1643061"/>
            <a:ext cx="1857375" cy="646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mk-MK" sz="18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Што е </a:t>
            </a:r>
          </a:p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mk-MK" sz="1800" b="1" dirty="0">
                <a:solidFill>
                  <a:schemeClr val="dk1"/>
                </a:solidFill>
              </a:rPr>
              <a:t>ова ?</a:t>
            </a:r>
            <a:endParaRPr lang="en-US" sz="1800" b="1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Shape 61"/>
          <p:cNvSpPr txBox="1"/>
          <p:nvPr/>
        </p:nvSpPr>
        <p:spPr>
          <a:xfrm>
            <a:off x="4786312" y="1857375"/>
            <a:ext cx="1857375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mk-MK" sz="16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Да се </a:t>
            </a:r>
          </a:p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mk-MK" sz="1600" b="1" dirty="0">
                <a:solidFill>
                  <a:schemeClr val="dk1"/>
                </a:solidFill>
              </a:rPr>
              <a:t>присетиме</a:t>
            </a:r>
            <a:endParaRPr lang="en-US" sz="1600" b="1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2714625" y="357187"/>
            <a:ext cx="3143249" cy="2000250"/>
          </a:xfrm>
          <a:prstGeom prst="ellipse">
            <a:avLst/>
          </a:prstGeom>
          <a:solidFill>
            <a:schemeClr val="accent1"/>
          </a:solidFill>
          <a:ln w="25400" cap="rnd" cmpd="sng">
            <a:solidFill>
              <a:srgbClr val="08509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mk-MK" sz="1800" b="1" i="0" u="none" strike="noStrike" cap="none" baseline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Именувај ги геометриските тела  -3Д формите</a:t>
            </a:r>
            <a:endParaRPr lang="en-US" sz="1800" b="1" i="0" u="none" strike="noStrike" cap="none" baseline="0" dirty="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57500" y="571500"/>
            <a:ext cx="533400" cy="1381125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Shape 69"/>
          <p:cNvSpPr/>
          <p:nvPr/>
        </p:nvSpPr>
        <p:spPr>
          <a:xfrm>
            <a:off x="857250" y="2928936"/>
            <a:ext cx="714375" cy="1785937"/>
          </a:xfrm>
          <a:prstGeom prst="flowChartMagneticDisk">
            <a:avLst/>
          </a:prstGeom>
          <a:solidFill>
            <a:srgbClr val="92D050"/>
          </a:solidFill>
          <a:ln w="254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0" name="Shape 70"/>
          <p:cNvSpPr/>
          <p:nvPr/>
        </p:nvSpPr>
        <p:spPr>
          <a:xfrm>
            <a:off x="2143125" y="3429000"/>
            <a:ext cx="1143000" cy="1071561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254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/>
          <p:nvPr/>
        </p:nvSpPr>
        <p:spPr>
          <a:xfrm>
            <a:off x="3714750" y="2857500"/>
            <a:ext cx="1000125" cy="1714500"/>
          </a:xfrm>
          <a:prstGeom prst="cube">
            <a:avLst>
              <a:gd name="adj" fmla="val 25000"/>
            </a:avLst>
          </a:prstGeom>
          <a:solidFill>
            <a:srgbClr val="5EF0F7"/>
          </a:solidFill>
          <a:ln w="254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75" name="Shape 7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15125" y="2714625"/>
            <a:ext cx="1357312" cy="1878012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Shape 76"/>
          <p:cNvSpPr txBox="1"/>
          <p:nvPr/>
        </p:nvSpPr>
        <p:spPr>
          <a:xfrm>
            <a:off x="500062" y="5286375"/>
            <a:ext cx="1428749" cy="369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-US" sz="1800" b="1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Shape 77"/>
          <p:cNvSpPr txBox="1"/>
          <p:nvPr/>
        </p:nvSpPr>
        <p:spPr>
          <a:xfrm>
            <a:off x="1907704" y="5301208"/>
            <a:ext cx="1428749" cy="369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buClr>
                <a:schemeClr val="dk1"/>
              </a:buClr>
              <a:buSzPct val="25000"/>
            </a:pPr>
            <a:r>
              <a:rPr lang="mk-MK" sz="1800" b="1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КО</a:t>
            </a:r>
            <a:r>
              <a:rPr lang="mk-MK" sz="1800" b="1" dirty="0"/>
              <a:t>ЦКА</a:t>
            </a:r>
            <a:endParaRPr lang="en-US" sz="1800" b="1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Shape 78"/>
          <p:cNvSpPr txBox="1"/>
          <p:nvPr/>
        </p:nvSpPr>
        <p:spPr>
          <a:xfrm>
            <a:off x="3419872" y="5286375"/>
            <a:ext cx="1368152" cy="369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</a:t>
            </a:r>
            <a:r>
              <a:rPr lang="mk-MK" sz="18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ВАДАР</a:t>
            </a:r>
            <a:endParaRPr lang="en-US" sz="1800" b="1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Shape 79"/>
          <p:cNvSpPr txBox="1"/>
          <p:nvPr/>
        </p:nvSpPr>
        <p:spPr>
          <a:xfrm>
            <a:off x="5000625" y="5286375"/>
            <a:ext cx="1428749" cy="369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-US" sz="1800" b="1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Shape 80"/>
          <p:cNvSpPr txBox="1"/>
          <p:nvPr/>
        </p:nvSpPr>
        <p:spPr>
          <a:xfrm>
            <a:off x="6786561" y="5214937"/>
            <a:ext cx="1601863" cy="369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mk-MK" sz="18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ПИРАМИДА</a:t>
            </a:r>
            <a:endParaRPr lang="en-US" sz="1800" b="1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39552" y="5301208"/>
            <a:ext cx="1500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k-MK" sz="1800" b="1" dirty="0"/>
              <a:t>ЦИЛИНДАР</a:t>
            </a:r>
            <a:endParaRPr lang="en-US" sz="1800" b="1" dirty="0"/>
          </a:p>
        </p:txBody>
      </p:sp>
      <p:pic>
        <p:nvPicPr>
          <p:cNvPr id="6146" name="Picture 2" descr="http://www.sacred-geometry.es/sg/sites/default/files/images/TraingularPrism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92081" y="2636913"/>
            <a:ext cx="1224136" cy="1944216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4668091" y="5301208"/>
            <a:ext cx="16193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chemeClr val="dk1"/>
              </a:buClr>
              <a:buSzPct val="25000"/>
            </a:pPr>
            <a:r>
              <a:rPr lang="mk-MK" sz="1800" b="1" dirty="0">
                <a:solidFill>
                  <a:schemeClr val="dk1"/>
                </a:solidFill>
              </a:rPr>
              <a:t>ТРИАГОЛНА</a:t>
            </a:r>
            <a:br>
              <a:rPr lang="mk-MK" sz="1800" b="1" dirty="0">
                <a:solidFill>
                  <a:schemeClr val="dk1"/>
                </a:solidFill>
              </a:rPr>
            </a:br>
            <a:r>
              <a:rPr lang="mk-MK" sz="1800" b="1" dirty="0">
                <a:solidFill>
                  <a:schemeClr val="dk1"/>
                </a:solidFill>
              </a:rPr>
              <a:t>ПРИЗМА</a:t>
            </a:r>
            <a:endParaRPr lang="en-US" sz="1800" b="1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/>
          <p:nvPr/>
        </p:nvSpPr>
        <p:spPr>
          <a:xfrm>
            <a:off x="2714625" y="357187"/>
            <a:ext cx="3143249" cy="2000250"/>
          </a:xfrm>
          <a:prstGeom prst="ellipse">
            <a:avLst/>
          </a:prstGeom>
          <a:solidFill>
            <a:schemeClr val="accent1"/>
          </a:solidFill>
          <a:ln w="25400" cap="rnd" cmpd="sng">
            <a:solidFill>
              <a:srgbClr val="08509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mk-MK" sz="1800" b="1" i="0" u="none" strike="noStrike" cap="none" baseline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Именувај ги геометриските фигури -2Д формите</a:t>
            </a:r>
            <a:endParaRPr lang="en-US" sz="1800" b="1" i="0" u="none" strike="noStrike" cap="none" baseline="0" dirty="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57436" y="428625"/>
            <a:ext cx="533400" cy="1381125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Shape 88"/>
          <p:cNvSpPr txBox="1"/>
          <p:nvPr/>
        </p:nvSpPr>
        <p:spPr>
          <a:xfrm>
            <a:off x="642937" y="3357562"/>
            <a:ext cx="1785937" cy="1643062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rnd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 txBox="1"/>
          <p:nvPr/>
        </p:nvSpPr>
        <p:spPr>
          <a:xfrm>
            <a:off x="3143250" y="3000375"/>
            <a:ext cx="1214437" cy="200025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rnd" cmpd="sng">
            <a:solidFill>
              <a:srgbClr val="00B0F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/>
          <p:nvPr/>
        </p:nvSpPr>
        <p:spPr>
          <a:xfrm>
            <a:off x="4857750" y="3357562"/>
            <a:ext cx="1714500" cy="1571624"/>
          </a:xfrm>
          <a:prstGeom prst="flowChartConnector">
            <a:avLst/>
          </a:prstGeom>
          <a:solidFill>
            <a:srgbClr val="0B5395">
              <a:alpha val="0"/>
            </a:srgbClr>
          </a:solidFill>
          <a:ln w="25400" cap="rnd" cmpd="sng">
            <a:solidFill>
              <a:srgbClr val="08509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/>
          <p:nvPr/>
        </p:nvSpPr>
        <p:spPr>
          <a:xfrm>
            <a:off x="6858000" y="3143250"/>
            <a:ext cx="1643062" cy="1785937"/>
          </a:xfrm>
          <a:prstGeom prst="triangle">
            <a:avLst>
              <a:gd name="adj" fmla="val 50000"/>
            </a:avLst>
          </a:prstGeom>
          <a:solidFill>
            <a:schemeClr val="accent1">
              <a:alpha val="0"/>
            </a:schemeClr>
          </a:solidFill>
          <a:ln w="25400" cap="rnd" cmpd="sng">
            <a:solidFill>
              <a:srgbClr val="FF9933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 txBox="1"/>
          <p:nvPr/>
        </p:nvSpPr>
        <p:spPr>
          <a:xfrm>
            <a:off x="857250" y="5286375"/>
            <a:ext cx="1428749" cy="369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mk-MK" sz="18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КВАДРАТ</a:t>
            </a:r>
            <a:endParaRPr lang="en-US" sz="1800" b="1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2627784" y="5286375"/>
            <a:ext cx="2160240" cy="369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mk-MK" sz="18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ПРАВОАГОЛНИК</a:t>
            </a:r>
            <a:endParaRPr lang="en-US" sz="1800" b="1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 txBox="1"/>
          <p:nvPr/>
        </p:nvSpPr>
        <p:spPr>
          <a:xfrm>
            <a:off x="6732240" y="5286375"/>
            <a:ext cx="1944215" cy="369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mk-MK" sz="18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ТРИАГОЛНИК</a:t>
            </a:r>
            <a:endParaRPr lang="en-US" sz="1800" b="1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Shape 95"/>
          <p:cNvSpPr txBox="1"/>
          <p:nvPr/>
        </p:nvSpPr>
        <p:spPr>
          <a:xfrm>
            <a:off x="5000625" y="5214937"/>
            <a:ext cx="1428749" cy="369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mk-MK" sz="18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КРУГ</a:t>
            </a:r>
            <a:endParaRPr lang="en-US" sz="1800" b="1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/>
          <p:nvPr/>
        </p:nvSpPr>
        <p:spPr>
          <a:xfrm>
            <a:off x="2714625" y="357187"/>
            <a:ext cx="3143249" cy="2000250"/>
          </a:xfrm>
          <a:prstGeom prst="ellipse">
            <a:avLst/>
          </a:prstGeom>
          <a:solidFill>
            <a:schemeClr val="accent1"/>
          </a:solidFill>
          <a:ln w="25400" cap="rnd" cmpd="sng">
            <a:solidFill>
              <a:srgbClr val="08509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mk-MK" sz="2000" b="1" i="0" u="none" strike="noStrike" cap="none" baseline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Разгледај</a:t>
            </a:r>
            <a:r>
              <a:rPr lang="mk-MK" sz="2000" b="1" i="0" u="none" strike="noStrike" cap="none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ги предметите околу тебе !</a:t>
            </a:r>
            <a:endParaRPr lang="en-US" sz="2000" b="1" i="0" u="none" strike="noStrike" cap="none" baseline="0" dirty="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2" name="Shape 1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57500" y="571500"/>
            <a:ext cx="533400" cy="1381125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Shape 103"/>
          <p:cNvSpPr/>
          <p:nvPr/>
        </p:nvSpPr>
        <p:spPr>
          <a:xfrm>
            <a:off x="428625" y="2714625"/>
            <a:ext cx="7429500" cy="4286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 cap="rnd" cmpd="sng">
            <a:solidFill>
              <a:srgbClr val="08509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mk-MK" sz="1800" b="1" i="0" u="none" strike="noStrike" cap="none" baseline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На квадар ме потсетува </a:t>
            </a:r>
            <a:r>
              <a:rPr lang="en-US" sz="1800" b="1" i="0" u="none" strike="noStrike" cap="none" baseline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</p:txBody>
      </p:sp>
      <p:sp>
        <p:nvSpPr>
          <p:cNvPr id="104" name="Shape 104"/>
          <p:cNvSpPr/>
          <p:nvPr/>
        </p:nvSpPr>
        <p:spPr>
          <a:xfrm>
            <a:off x="428625" y="3429000"/>
            <a:ext cx="7429500" cy="4286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 cap="rnd" cmpd="sng">
            <a:solidFill>
              <a:srgbClr val="08509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chemeClr val="dk1"/>
              </a:buClr>
              <a:buSzPct val="25000"/>
            </a:pPr>
            <a:r>
              <a:rPr lang="mk-MK" sz="1800" b="1" i="0" u="none" strike="noStrike" cap="none" baseline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На ко</a:t>
            </a:r>
            <a:r>
              <a:rPr lang="mk-MK" sz="1800" b="1" dirty="0">
                <a:solidFill>
                  <a:srgbClr val="FFFF00"/>
                </a:solidFill>
              </a:rPr>
              <a:t>цка ме потсетува</a:t>
            </a:r>
            <a:r>
              <a:rPr lang="en-US" sz="1800" b="1" i="0" u="none" strike="noStrike" cap="none" baseline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</p:txBody>
      </p:sp>
      <p:sp>
        <p:nvSpPr>
          <p:cNvPr id="105" name="Shape 105"/>
          <p:cNvSpPr/>
          <p:nvPr/>
        </p:nvSpPr>
        <p:spPr>
          <a:xfrm>
            <a:off x="467544" y="4221088"/>
            <a:ext cx="7390581" cy="4286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 cap="rnd" cmpd="sng">
            <a:solidFill>
              <a:srgbClr val="08509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chemeClr val="dk1"/>
              </a:buClr>
              <a:buSzPct val="25000"/>
            </a:pPr>
            <a:r>
              <a:rPr lang="mk-MK" sz="1800" b="1" dirty="0">
                <a:solidFill>
                  <a:srgbClr val="FFFF00"/>
                </a:solidFill>
              </a:rPr>
              <a:t>На цилиндар ме потсетува</a:t>
            </a:r>
            <a:r>
              <a:rPr lang="en-US" sz="1800" b="1" dirty="0">
                <a:solidFill>
                  <a:srgbClr val="FFFF00"/>
                </a:solidFill>
              </a:rPr>
              <a:t>: </a:t>
            </a:r>
            <a:endParaRPr lang="en-US" sz="1800" b="1" i="0" u="none" strike="noStrike" cap="none" baseline="0" dirty="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/>
          <p:nvPr/>
        </p:nvSpPr>
        <p:spPr>
          <a:xfrm>
            <a:off x="428625" y="5000625"/>
            <a:ext cx="7429500" cy="4286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 cap="rnd" cmpd="sng">
            <a:solidFill>
              <a:srgbClr val="08509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chemeClr val="dk1"/>
              </a:buClr>
              <a:buSzPct val="25000"/>
            </a:pPr>
            <a:r>
              <a:rPr lang="mk-MK" sz="1800" b="1" i="0" u="none" strike="noStrike" cap="none" baseline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На</a:t>
            </a:r>
            <a:r>
              <a:rPr lang="mk-MK" sz="1800" b="1" i="0" u="none" strike="noStrike" cap="none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триаголна призма ме </a:t>
            </a:r>
            <a:r>
              <a:rPr lang="mk-MK" sz="1800" b="1" dirty="0">
                <a:solidFill>
                  <a:srgbClr val="FFFF00"/>
                </a:solidFill>
              </a:rPr>
              <a:t>потсетува </a:t>
            </a:r>
            <a:r>
              <a:rPr lang="en-US" sz="1800" b="1" i="0" u="none" strike="noStrike" cap="none" baseline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</p:txBody>
      </p:sp>
      <p:sp>
        <p:nvSpPr>
          <p:cNvPr id="107" name="Shape 107"/>
          <p:cNvSpPr/>
          <p:nvPr/>
        </p:nvSpPr>
        <p:spPr>
          <a:xfrm>
            <a:off x="428625" y="5857875"/>
            <a:ext cx="7429500" cy="4286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 cap="rnd" cmpd="sng">
            <a:solidFill>
              <a:srgbClr val="08509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Clr>
                <a:schemeClr val="dk1"/>
              </a:buClr>
              <a:buSzPct val="25000"/>
            </a:pPr>
            <a:r>
              <a:rPr lang="mk-MK" sz="1800" b="1" i="0" u="none" strike="noStrike" cap="none" baseline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На пирамида ме </a:t>
            </a:r>
            <a:r>
              <a:rPr lang="mk-MK" sz="1800" b="1" dirty="0">
                <a:solidFill>
                  <a:srgbClr val="FFFF00"/>
                </a:solidFill>
              </a:rPr>
              <a:t>потсетува </a:t>
            </a:r>
            <a:r>
              <a:rPr lang="en-US" sz="1800" b="1" i="0" u="none" strike="noStrike" cap="none" baseline="0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</p:txBody>
      </p:sp>
      <p:sp>
        <p:nvSpPr>
          <p:cNvPr id="108" name="Shape 108"/>
          <p:cNvSpPr/>
          <p:nvPr/>
        </p:nvSpPr>
        <p:spPr>
          <a:xfrm>
            <a:off x="6643686" y="2286000"/>
            <a:ext cx="571500" cy="1000125"/>
          </a:xfrm>
          <a:prstGeom prst="cube">
            <a:avLst>
              <a:gd name="adj" fmla="val 25000"/>
            </a:avLst>
          </a:prstGeom>
          <a:solidFill>
            <a:srgbClr val="5EF0F7"/>
          </a:solidFill>
          <a:ln w="254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/>
          <p:nvPr/>
        </p:nvSpPr>
        <p:spPr>
          <a:xfrm>
            <a:off x="1714500" y="3286125"/>
            <a:ext cx="714374" cy="714374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254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/>
          <p:nvPr/>
        </p:nvSpPr>
        <p:spPr>
          <a:xfrm>
            <a:off x="6300192" y="3933056"/>
            <a:ext cx="500061" cy="1000125"/>
          </a:xfrm>
          <a:prstGeom prst="flowChartMagneticDisk">
            <a:avLst/>
          </a:prstGeom>
          <a:solidFill>
            <a:srgbClr val="92D050"/>
          </a:solidFill>
          <a:ln w="254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14" name="Shape 1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29312" y="5357812"/>
            <a:ext cx="928687" cy="12842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2" descr="http://www.sacred-geometry.es/sg/sites/default/files/images/TraingularPrism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15616" y="4725144"/>
            <a:ext cx="576064" cy="9149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Flow 1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FFFFFF"/>
      </a:accent3>
      <a:accent4>
        <a:srgbClr val="0F6FC6"/>
      </a:accent4>
      <a:accent5>
        <a:srgbClr val="009DD9"/>
      </a:accent5>
      <a:accent6>
        <a:srgbClr val="FFFFFF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1_Flow 1">
      <a:dk1>
        <a:srgbClr val="FFFFFF"/>
      </a:dk1>
      <a:lt1>
        <a:srgbClr val="000000"/>
      </a:lt1>
      <a:dk2>
        <a:srgbClr val="DBF5F9"/>
      </a:dk2>
      <a:lt2>
        <a:srgbClr val="04617B"/>
      </a:lt2>
      <a:accent1>
        <a:srgbClr val="0F6FC6"/>
      </a:accent1>
      <a:accent2>
        <a:srgbClr val="009DD9"/>
      </a:accent2>
      <a:accent3>
        <a:srgbClr val="000000"/>
      </a:accent3>
      <a:accent4>
        <a:srgbClr val="0F6FC6"/>
      </a:accent4>
      <a:accent5>
        <a:srgbClr val="009DD9"/>
      </a:accent5>
      <a:accent6>
        <a:srgbClr val="000000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2_Flow 1">
      <a:dk1>
        <a:srgbClr val="FFFFFF"/>
      </a:dk1>
      <a:lt1>
        <a:srgbClr val="000000"/>
      </a:lt1>
      <a:dk2>
        <a:srgbClr val="DBF5F9"/>
      </a:dk2>
      <a:lt2>
        <a:srgbClr val="04617B"/>
      </a:lt2>
      <a:accent1>
        <a:srgbClr val="0F6FC6"/>
      </a:accent1>
      <a:accent2>
        <a:srgbClr val="009DD9"/>
      </a:accent2>
      <a:accent3>
        <a:srgbClr val="000000"/>
      </a:accent3>
      <a:accent4>
        <a:srgbClr val="0F6FC6"/>
      </a:accent4>
      <a:accent5>
        <a:srgbClr val="009DD9"/>
      </a:accent5>
      <a:accent6>
        <a:srgbClr val="000000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3_Flow 1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FFFFFF"/>
      </a:accent3>
      <a:accent4>
        <a:srgbClr val="0F6FC6"/>
      </a:accent4>
      <a:accent5>
        <a:srgbClr val="009DD9"/>
      </a:accent5>
      <a:accent6>
        <a:srgbClr val="FFFFFF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73</Words>
  <Application>Microsoft Office PowerPoint</Application>
  <PresentationFormat>On-screen Show (4:3)</PresentationFormat>
  <Paragraphs>23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Custom Theme</vt:lpstr>
      <vt:lpstr>Custom Theme</vt:lpstr>
      <vt:lpstr>Custom Theme</vt:lpstr>
      <vt:lpstr>Custom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Sashka</dc:creator>
  <cp:lastModifiedBy>mickovska_ana@outlook.com</cp:lastModifiedBy>
  <cp:revision>7</cp:revision>
  <dcterms:modified xsi:type="dcterms:W3CDTF">2020-03-23T23:01:35Z</dcterms:modified>
</cp:coreProperties>
</file>