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 rot="5400000">
            <a:off x="5052218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861218" y="510382"/>
            <a:ext cx="521176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1pPr>
            <a:lvl2pPr marL="639763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</a:defRPr>
            </a:lvl2pPr>
            <a:lvl3pPr marL="91440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>
                <a:solidFill>
                  <a:schemeClr val="dk1"/>
                </a:solidFill>
              </a:defRPr>
            </a:lvl3pPr>
            <a:lvl4pPr marL="118745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462088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aseline="0">
                <a:solidFill>
                  <a:schemeClr val="dk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dk2"/>
              </a:buClr>
              <a:buFont typeface="Arial"/>
              <a:buChar char="●"/>
              <a:defRPr sz="1600">
                <a:solidFill>
                  <a:schemeClr val="dk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dk2"/>
              </a:buClr>
              <a:buFont typeface="Arial"/>
              <a:buChar char="●"/>
              <a:defRPr sz="14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54A1E8"/>
              </a:buClr>
              <a:buFont typeface="Calibri"/>
              <a:buNone/>
              <a:defRPr sz="5600" b="1" cap="none" baseline="0">
                <a:solidFill>
                  <a:srgbClr val="54A1E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None/>
              <a:defRPr sz="22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250"/>
              </a:spcBef>
              <a:buNone/>
              <a:defRPr sz="1300"/>
            </a:lvl1pPr>
            <a:lvl2pPr rtl="0">
              <a:spcBef>
                <a:spcPts val="0"/>
              </a:spcBef>
              <a:defRPr sz="1200"/>
            </a:lvl2pPr>
            <a:lvl3pPr rtl="0">
              <a:spcBef>
                <a:spcPts val="0"/>
              </a:spcBef>
              <a:defRPr sz="1000"/>
            </a:lvl3pPr>
            <a:lvl4pPr rtl="0">
              <a:spcBef>
                <a:spcPts val="0"/>
              </a:spcBef>
              <a:defRPr sz="900"/>
            </a:lvl4pPr>
            <a:lvl5pPr rtl="0">
              <a:spcBef>
                <a:spcPts val="0"/>
              </a:spcBef>
              <a:defRPr sz="9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7" name="Shape 167"/>
          <p:cNvSpPr>
            <a:spLocks noGrp="1"/>
          </p:cNvSpPr>
          <p:nvPr>
            <p:ph type="pic" idx="2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rgbClr val="045C75"/>
              </a:buClr>
              <a:buFont typeface="Arial"/>
              <a:buNone/>
              <a:defRPr sz="3200" b="0" i="0" u="none" strike="noStrike" cap="none" baseline="0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 rot="5400000">
            <a:off x="2377281" y="15080"/>
            <a:ext cx="4389436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1pPr>
            <a:lvl2pPr marL="639763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</a:defRPr>
            </a:lvl2pPr>
            <a:lvl3pPr marL="91440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>
                <a:solidFill>
                  <a:schemeClr val="dk1"/>
                </a:solidFill>
              </a:defRPr>
            </a:lvl3pPr>
            <a:lvl4pPr marL="118745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462088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aseline="0">
                <a:solidFill>
                  <a:schemeClr val="dk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dk2"/>
              </a:buClr>
              <a:buFont typeface="Arial"/>
              <a:buChar char="●"/>
              <a:defRPr sz="1600">
                <a:solidFill>
                  <a:schemeClr val="dk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dk2"/>
              </a:buClr>
              <a:buFont typeface="Arial"/>
              <a:buChar char="●"/>
              <a:defRPr sz="14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1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199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None/>
              <a:defRPr sz="1400"/>
            </a:lvl1pPr>
            <a:lvl2pPr indent="0" algn="l" rtl="0">
              <a:spcBef>
                <a:spcPts val="0"/>
              </a:spcBef>
              <a:buNone/>
              <a:defRPr sz="1200"/>
            </a:lvl2pPr>
            <a:lvl3pPr indent="0" algn="l" rtl="0">
              <a:spcBef>
                <a:spcPts val="0"/>
              </a:spcBef>
              <a:buNone/>
              <a:defRPr sz="1000"/>
            </a:lvl3pPr>
            <a:lvl4pPr indent="0" algn="l" rtl="0">
              <a:spcBef>
                <a:spcPts val="0"/>
              </a:spcBef>
              <a:buNone/>
              <a:defRPr sz="900"/>
            </a:lvl4pPr>
            <a:lvl5pPr indent="0" algn="l" rtl="0">
              <a:spcBef>
                <a:spcPts val="0"/>
              </a:spcBef>
              <a:buNone/>
              <a:defRPr sz="9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6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2"/>
              </a:buClr>
              <a:buNone/>
              <a:defRPr sz="2400" b="1" cap="none" baseline="0"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buNone/>
              <a:defRPr sz="2000" b="1"/>
            </a:lvl2pPr>
            <a:lvl3pPr rtl="0">
              <a:spcBef>
                <a:spcPts val="0"/>
              </a:spcBef>
              <a:buNone/>
              <a:defRPr sz="1800" b="1"/>
            </a:lvl3pPr>
            <a:lvl4pPr rtl="0">
              <a:spcBef>
                <a:spcPts val="0"/>
              </a:spcBef>
              <a:buNone/>
              <a:defRPr sz="1600" b="1"/>
            </a:lvl4pPr>
            <a:lvl5pPr rtl="0">
              <a:spcBef>
                <a:spcPts val="0"/>
              </a:spcBef>
              <a:buNone/>
              <a:defRPr sz="1600" b="1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dk2"/>
              </a:buClr>
              <a:buNone/>
              <a:defRPr sz="2400" b="1" cap="none" baseline="0"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buNone/>
              <a:defRPr sz="2000" b="1"/>
            </a:lvl2pPr>
            <a:lvl3pPr rtl="0">
              <a:spcBef>
                <a:spcPts val="0"/>
              </a:spcBef>
              <a:buNone/>
              <a:defRPr sz="1800" b="1"/>
            </a:lvl3pPr>
            <a:lvl4pPr rtl="0">
              <a:spcBef>
                <a:spcPts val="0"/>
              </a:spcBef>
              <a:buNone/>
              <a:defRPr sz="1600" b="1"/>
            </a:lvl4pPr>
            <a:lvl5pPr rtl="0">
              <a:spcBef>
                <a:spcPts val="0"/>
              </a:spcBef>
              <a:buNone/>
              <a:defRPr sz="1600" b="1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2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2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6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6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1pPr>
            <a:lvl2pPr marL="639763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</a:defRPr>
            </a:lvl2pPr>
            <a:lvl3pPr marL="91440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>
                <a:solidFill>
                  <a:schemeClr val="dk1"/>
                </a:solidFill>
              </a:defRPr>
            </a:lvl3pPr>
            <a:lvl4pPr marL="118745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462088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>
                <a:solidFill>
                  <a:schemeClr val="dk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aseline="0">
                <a:solidFill>
                  <a:schemeClr val="dk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dk2"/>
              </a:buClr>
              <a:buFont typeface="Arial"/>
              <a:buChar char="●"/>
              <a:defRPr sz="1600">
                <a:solidFill>
                  <a:schemeClr val="dk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dk2"/>
              </a:buClr>
              <a:buFont typeface="Arial"/>
              <a:buChar char="●"/>
              <a:defRPr sz="14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Calibri"/>
              <a:buNone/>
              <a:defRPr sz="5600" b="1" i="0" u="none" strike="noStrike" cap="none" baseline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20" indent="0" algn="r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None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  <a:defRPr sz="21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360"/>
              </a:spcBef>
              <a:buClr>
                <a:schemeClr val="accent5"/>
              </a:buClr>
              <a:buFont typeface="Arial"/>
              <a:buNone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320"/>
              </a:spcBef>
              <a:buClr>
                <a:schemeClr val="lt2"/>
              </a:buClr>
              <a:buFont typeface="Arial"/>
              <a:buNone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lt2"/>
              </a:buClr>
              <a:buFont typeface="Arial"/>
              <a:buNone/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9525" y="-7937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4381500" y="-7937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39763" marR="0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7450" marR="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2088" marR="0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94560" marR="0" indent="-127635" algn="l" rtl="0">
              <a:spcBef>
                <a:spcPts val="320"/>
              </a:spcBef>
              <a:buClr>
                <a:schemeClr val="dk2"/>
              </a:buClr>
              <a:buFont typeface="Arial"/>
              <a:buChar char="●"/>
              <a:defRPr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8880" marR="0" indent="-128904" algn="l" rtl="0">
              <a:spcBef>
                <a:spcPts val="280"/>
              </a:spcBef>
              <a:buClr>
                <a:schemeClr val="dk2"/>
              </a:buClr>
              <a:buFont typeface="Arial"/>
              <a:buChar char="●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 baseline="0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  <p:grpSp>
        <p:nvGrpSpPr>
          <p:cNvPr id="16" name="Shape 16"/>
          <p:cNvGrpSpPr/>
          <p:nvPr/>
        </p:nvGrpSpPr>
        <p:grpSpPr>
          <a:xfrm>
            <a:off x="-29291" y="-24383"/>
            <a:ext cx="9179385" cy="1048511"/>
            <a:chOff x="0" y="0"/>
            <a:chExt cx="2147483646" cy="2147483647"/>
          </a:xfrm>
        </p:grpSpPr>
        <p:grpSp>
          <p:nvGrpSpPr>
            <p:cNvPr id="17" name="Shape 17"/>
            <p:cNvGrpSpPr/>
            <p:nvPr/>
          </p:nvGrpSpPr>
          <p:grpSpPr>
            <a:xfrm>
              <a:off x="0" y="0"/>
              <a:ext cx="2143205236" cy="2147483647"/>
              <a:chOff x="0" y="0"/>
              <a:chExt cx="2147483646" cy="2147483647"/>
            </a:xfrm>
          </p:grpSpPr>
          <p:pic>
            <p:nvPicPr>
              <p:cNvPr id="18" name="Shape 18"/>
              <p:cNvPicPr preferRelativeResize="0"/>
              <p:nvPr/>
            </p:nvPicPr>
            <p:blipFill>
              <a:blip r:embed="rId11">
                <a:alphaModFix/>
              </a:blip>
              <a:stretch>
                <a:fillRect/>
              </a:stretch>
            </p:blipFill>
            <p:spPr>
              <a:xfrm>
                <a:off x="5437216" y="0"/>
                <a:ext cx="2142046430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" name="Shape 19"/>
              <p:cNvSpPr txBox="1"/>
              <p:nvPr/>
            </p:nvSpPr>
            <p:spPr>
              <a:xfrm>
                <a:off x="0" y="91519443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0" name="Shape 20"/>
            <p:cNvGrpSpPr/>
            <p:nvPr/>
          </p:nvGrpSpPr>
          <p:grpSpPr>
            <a:xfrm>
              <a:off x="1772611" y="149824201"/>
              <a:ext cx="2145711035" cy="1860319914"/>
              <a:chOff x="0" y="0"/>
              <a:chExt cx="2147483647" cy="2147483647"/>
            </a:xfrm>
          </p:grpSpPr>
          <p:pic>
            <p:nvPicPr>
              <p:cNvPr id="21" name="Shape 21"/>
              <p:cNvPicPr preferRelativeResize="0"/>
              <p:nvPr/>
            </p:nvPicPr>
            <p:blipFill>
              <a:blip r:embed="rId12">
                <a:alphaModFix/>
              </a:blip>
              <a:stretch>
                <a:fillRect/>
              </a:stretch>
            </p:blipFill>
            <p:spPr>
              <a:xfrm>
                <a:off x="3656791" y="0"/>
                <a:ext cx="2143826855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" name="Shape 22"/>
              <p:cNvSpPr txBox="1"/>
              <p:nvPr/>
            </p:nvSpPr>
            <p:spPr>
              <a:xfrm>
                <a:off x="0" y="1057331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-9525" y="-7937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4381500" y="-7937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21" name="Shape 121"/>
          <p:cNvGrpSpPr/>
          <p:nvPr/>
        </p:nvGrpSpPr>
        <p:grpSpPr>
          <a:xfrm>
            <a:off x="-29291" y="-24383"/>
            <a:ext cx="9179385" cy="1048511"/>
            <a:chOff x="0" y="0"/>
            <a:chExt cx="2147483646" cy="2147483647"/>
          </a:xfrm>
        </p:grpSpPr>
        <p:grpSp>
          <p:nvGrpSpPr>
            <p:cNvPr id="122" name="Shape 122"/>
            <p:cNvGrpSpPr/>
            <p:nvPr/>
          </p:nvGrpSpPr>
          <p:grpSpPr>
            <a:xfrm>
              <a:off x="0" y="0"/>
              <a:ext cx="2143205236" cy="2147483647"/>
              <a:chOff x="0" y="0"/>
              <a:chExt cx="2147483646" cy="2147483647"/>
            </a:xfrm>
          </p:grpSpPr>
          <p:pic>
            <p:nvPicPr>
              <p:cNvPr id="123" name="Shape 12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437216" y="0"/>
                <a:ext cx="2142046430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4" name="Shape 124"/>
              <p:cNvSpPr txBox="1"/>
              <p:nvPr/>
            </p:nvSpPr>
            <p:spPr>
              <a:xfrm>
                <a:off x="0" y="91519443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25" name="Shape 125"/>
            <p:cNvGrpSpPr/>
            <p:nvPr/>
          </p:nvGrpSpPr>
          <p:grpSpPr>
            <a:xfrm>
              <a:off x="1772611" y="149824201"/>
              <a:ext cx="2145711035" cy="1860319914"/>
              <a:chOff x="0" y="0"/>
              <a:chExt cx="2147483647" cy="2147483647"/>
            </a:xfrm>
          </p:grpSpPr>
          <p:pic>
            <p:nvPicPr>
              <p:cNvPr id="126" name="Shape 126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3656791" y="0"/>
                <a:ext cx="2143826855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7" name="Shape 127"/>
              <p:cNvSpPr txBox="1"/>
              <p:nvPr/>
            </p:nvSpPr>
            <p:spPr>
              <a:xfrm>
                <a:off x="0" y="1057331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39763" marR="0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7450" marR="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2088" marR="0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94560" marR="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●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8880" marR="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●"/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 baseline="0">
              <a:solidFill>
                <a:srgbClr val="D1EAEE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-9525" y="-7937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4381500" y="-7937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39" name="Shape 139"/>
          <p:cNvGrpSpPr/>
          <p:nvPr/>
        </p:nvGrpSpPr>
        <p:grpSpPr>
          <a:xfrm>
            <a:off x="-29291" y="-24383"/>
            <a:ext cx="9179385" cy="1048511"/>
            <a:chOff x="0" y="0"/>
            <a:chExt cx="2147483646" cy="2147483647"/>
          </a:xfrm>
        </p:grpSpPr>
        <p:grpSp>
          <p:nvGrpSpPr>
            <p:cNvPr id="140" name="Shape 140"/>
            <p:cNvGrpSpPr/>
            <p:nvPr/>
          </p:nvGrpSpPr>
          <p:grpSpPr>
            <a:xfrm>
              <a:off x="0" y="0"/>
              <a:ext cx="2143205236" cy="2147483647"/>
              <a:chOff x="0" y="0"/>
              <a:chExt cx="2147483646" cy="2147483647"/>
            </a:xfrm>
          </p:grpSpPr>
          <p:pic>
            <p:nvPicPr>
              <p:cNvPr id="141" name="Shape 14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437216" y="0"/>
                <a:ext cx="2142046430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2" name="Shape 142"/>
              <p:cNvSpPr txBox="1"/>
              <p:nvPr/>
            </p:nvSpPr>
            <p:spPr>
              <a:xfrm>
                <a:off x="0" y="91519443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43" name="Shape 143"/>
            <p:cNvGrpSpPr/>
            <p:nvPr/>
          </p:nvGrpSpPr>
          <p:grpSpPr>
            <a:xfrm>
              <a:off x="1772611" y="149824201"/>
              <a:ext cx="2145711035" cy="1860319914"/>
              <a:chOff x="0" y="0"/>
              <a:chExt cx="2147483647" cy="2147483647"/>
            </a:xfrm>
          </p:grpSpPr>
          <p:pic>
            <p:nvPicPr>
              <p:cNvPr id="144" name="Shape 144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3656791" y="0"/>
                <a:ext cx="2143826855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5" name="Shape 145"/>
              <p:cNvSpPr txBox="1"/>
              <p:nvPr/>
            </p:nvSpPr>
            <p:spPr>
              <a:xfrm>
                <a:off x="0" y="1057331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39763" marR="0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7450" marR="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2088" marR="0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94560" marR="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●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8880" marR="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●"/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 baseline="0">
              <a:solidFill>
                <a:srgbClr val="D1EAEE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rot="-10380000" flipH="1">
            <a:off x="3165475" y="1108074"/>
            <a:ext cx="5257799" cy="4114799"/>
          </a:xfrm>
          <a:custGeom>
            <a:avLst/>
            <a:gdLst/>
            <a:ahLst/>
            <a:cxnLst/>
            <a:rect l="0" t="0" r="0" b="0"/>
            <a:pathLst>
              <a:path w="5257800" h="4114800" extrusionOk="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/>
          <p:nvPr/>
        </p:nvSpPr>
        <p:spPr>
          <a:xfrm rot="-10380000" flipH="1">
            <a:off x="8004175" y="5359399"/>
            <a:ext cx="155574" cy="155574"/>
          </a:xfrm>
          <a:prstGeom prst="rtTriangle">
            <a:avLst/>
          </a:prstGeom>
          <a:solidFill>
            <a:srgbClr val="FFFFFF"/>
          </a:solidFill>
          <a:ln w="12700" cap="rnd" cmpd="sng">
            <a:solidFill>
              <a:srgbClr val="FFFFF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/>
          <p:nvPr/>
        </p:nvSpPr>
        <p:spPr>
          <a:xfrm rot="10800000" flipH="1">
            <a:off x="4381500" y="6219825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7780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39763" marR="0" indent="-1698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96850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7450" marR="0" indent="-15875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2088" marR="0" indent="-16668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●"/>
              <a:defRPr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94560" marR="0" indent="-127635" algn="l" rtl="0">
              <a:spcBef>
                <a:spcPts val="320"/>
              </a:spcBef>
              <a:buClr>
                <a:schemeClr val="dk2"/>
              </a:buClr>
              <a:buFont typeface="Arial"/>
              <a:buChar char="●"/>
              <a:defRPr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8880" marR="0" indent="-128904" algn="l" rtl="0">
              <a:spcBef>
                <a:spcPts val="280"/>
              </a:spcBef>
              <a:buClr>
                <a:schemeClr val="dk2"/>
              </a:buClr>
              <a:buFont typeface="Arial"/>
              <a:buChar char="●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045C75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 baseline="0">
              <a:solidFill>
                <a:srgbClr val="045C75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8811" y="1571625"/>
            <a:ext cx="5048250" cy="429577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/>
          <p:nvPr/>
        </p:nvSpPr>
        <p:spPr>
          <a:xfrm>
            <a:off x="4572000" y="1000125"/>
            <a:ext cx="2857499" cy="1571624"/>
          </a:xfrm>
          <a:prstGeom prst="wedgeEllipseCallout">
            <a:avLst>
              <a:gd name="adj1" fmla="val 6300"/>
              <a:gd name="adj2" fmla="val 24300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Геометриски</a:t>
            </a:r>
            <a:r>
              <a:rPr lang="mk-MK" sz="1800" b="1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фигури 2Д форми</a:t>
            </a:r>
            <a:endParaRPr lang="en-US" sz="18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785812" y="857250"/>
            <a:ext cx="3214686" cy="1571624"/>
          </a:xfrm>
          <a:prstGeom prst="wedgeEllipseCallout">
            <a:avLst>
              <a:gd name="adj1" fmla="val 13655"/>
              <a:gd name="adj2" fmla="val 23043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2000" b="1" dirty="0">
                <a:solidFill>
                  <a:srgbClr val="FFFF00"/>
                </a:solidFill>
              </a:rPr>
              <a:t>Геометриски тела 3Д форми</a:t>
            </a:r>
            <a:endParaRPr lang="en-US" sz="20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8811" y="1571625"/>
            <a:ext cx="5048250" cy="42957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x="1714500" y="1643061"/>
            <a:ext cx="1857375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Што е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dirty="0">
                <a:solidFill>
                  <a:schemeClr val="dk1"/>
                </a:solidFill>
              </a:rPr>
              <a:t>ова ?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4786312" y="1857375"/>
            <a:ext cx="1857375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 се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600" b="1" dirty="0">
                <a:solidFill>
                  <a:schemeClr val="dk1"/>
                </a:solidFill>
              </a:rPr>
              <a:t>присетиме</a:t>
            </a:r>
            <a:endParaRPr lang="en-US" sz="16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714625" y="357187"/>
            <a:ext cx="3143249" cy="2000250"/>
          </a:xfrm>
          <a:prstGeom prst="ellipse">
            <a:avLst/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Именувај ги геометриските тела  -3Д формите</a:t>
            </a:r>
            <a:endParaRPr lang="en-US" sz="18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00" y="571500"/>
            <a:ext cx="533400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/>
          <p:nvPr/>
        </p:nvSpPr>
        <p:spPr>
          <a:xfrm>
            <a:off x="857250" y="2928936"/>
            <a:ext cx="714375" cy="1785937"/>
          </a:xfrm>
          <a:prstGeom prst="flowChartMagneticDisk">
            <a:avLst/>
          </a:prstGeom>
          <a:solidFill>
            <a:srgbClr val="92D050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2143125" y="3429000"/>
            <a:ext cx="1143000" cy="1071561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3714750" y="2857500"/>
            <a:ext cx="1000125" cy="1714500"/>
          </a:xfrm>
          <a:prstGeom prst="cube">
            <a:avLst>
              <a:gd name="adj" fmla="val 25000"/>
            </a:avLst>
          </a:prstGeom>
          <a:solidFill>
            <a:srgbClr val="5EF0F7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5125" y="2714625"/>
            <a:ext cx="1357312" cy="1878012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/>
          <p:nvPr/>
        </p:nvSpPr>
        <p:spPr>
          <a:xfrm>
            <a:off x="500062" y="5286375"/>
            <a:ext cx="142874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1907704" y="5301208"/>
            <a:ext cx="142874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</a:t>
            </a:r>
            <a:r>
              <a:rPr lang="mk-MK" sz="1800" b="1" dirty="0"/>
              <a:t>ЦКА</a:t>
            </a:r>
            <a:endParaRPr lang="en-US" sz="1800" b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3419872" y="5286375"/>
            <a:ext cx="1368152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ВАДАР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5000625" y="5286375"/>
            <a:ext cx="142874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 txBox="1"/>
          <p:nvPr/>
        </p:nvSpPr>
        <p:spPr>
          <a:xfrm>
            <a:off x="6786561" y="5214937"/>
            <a:ext cx="1601863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ПИРАМИДА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552" y="5301208"/>
            <a:ext cx="1500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k-MK" sz="1800" b="1" dirty="0"/>
              <a:t>ЦИЛИНДАР</a:t>
            </a:r>
            <a:endParaRPr lang="en-US" sz="1800" b="1" dirty="0"/>
          </a:p>
        </p:txBody>
      </p:sp>
      <p:pic>
        <p:nvPicPr>
          <p:cNvPr id="6146" name="Picture 2" descr="http://www.sacred-geometry.es/sg/sites/default/files/images/TraingularPrism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081" y="2636913"/>
            <a:ext cx="1224136" cy="1944216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4668091" y="5301208"/>
            <a:ext cx="1619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dirty="0">
                <a:solidFill>
                  <a:schemeClr val="dk1"/>
                </a:solidFill>
              </a:rPr>
              <a:t>ТРИАГОЛНА</a:t>
            </a:r>
            <a:br>
              <a:rPr lang="mk-MK" sz="1800" b="1" dirty="0">
                <a:solidFill>
                  <a:schemeClr val="dk1"/>
                </a:solidFill>
              </a:rPr>
            </a:br>
            <a:r>
              <a:rPr lang="mk-MK" sz="1800" b="1" dirty="0">
                <a:solidFill>
                  <a:schemeClr val="dk1"/>
                </a:solidFill>
              </a:rPr>
              <a:t>ПРИЗМА</a:t>
            </a:r>
            <a:endParaRPr lang="en-US" sz="18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2714625" y="357187"/>
            <a:ext cx="3143249" cy="2000250"/>
          </a:xfrm>
          <a:prstGeom prst="ellipse">
            <a:avLst/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Именувај ги геометриските фигури -2Д формите</a:t>
            </a:r>
            <a:endParaRPr lang="en-US" sz="18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7436" y="428625"/>
            <a:ext cx="533400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642937" y="3357562"/>
            <a:ext cx="1785937" cy="1643062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rnd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 txBox="1"/>
          <p:nvPr/>
        </p:nvSpPr>
        <p:spPr>
          <a:xfrm>
            <a:off x="3143250" y="3000375"/>
            <a:ext cx="1214437" cy="200025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rnd" cmpd="sng">
            <a:solidFill>
              <a:srgbClr val="00B0F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4857750" y="3357562"/>
            <a:ext cx="1714500" cy="1571624"/>
          </a:xfrm>
          <a:prstGeom prst="flowChartConnector">
            <a:avLst/>
          </a:prstGeom>
          <a:solidFill>
            <a:srgbClr val="0B5395">
              <a:alpha val="0"/>
            </a:srgbClr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6858000" y="3143250"/>
            <a:ext cx="1643062" cy="1785937"/>
          </a:xfrm>
          <a:prstGeom prst="triangle">
            <a:avLst>
              <a:gd name="adj" fmla="val 50000"/>
            </a:avLst>
          </a:prstGeom>
          <a:solidFill>
            <a:schemeClr val="accent1">
              <a:alpha val="0"/>
            </a:schemeClr>
          </a:solidFill>
          <a:ln w="25400" cap="rnd" cmpd="sng">
            <a:solidFill>
              <a:srgbClr val="FF9933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857250" y="5286375"/>
            <a:ext cx="142874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КВАДРАТ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2627784" y="5286375"/>
            <a:ext cx="2160240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ПРАВОАГОЛНИК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732240" y="5286375"/>
            <a:ext cx="1944215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ТРИАГОЛНИК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5000625" y="5214937"/>
            <a:ext cx="142874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КРУГ</a:t>
            </a:r>
            <a:endParaRPr lang="en-US" sz="1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2714625" y="357187"/>
            <a:ext cx="3143249" cy="2000250"/>
          </a:xfrm>
          <a:prstGeom prst="ellipse">
            <a:avLst/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20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Разгледај</a:t>
            </a:r>
            <a:r>
              <a:rPr lang="mk-MK" sz="2000" b="1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ги предметите околу тебе !</a:t>
            </a:r>
            <a:endParaRPr lang="en-US" sz="20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00" y="571500"/>
            <a:ext cx="533400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/>
          <p:nvPr/>
        </p:nvSpPr>
        <p:spPr>
          <a:xfrm>
            <a:off x="428625" y="2714625"/>
            <a:ext cx="7429500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На квадар ме потсетува </a:t>
            </a:r>
            <a:r>
              <a:rPr lang="en-US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04" name="Shape 104"/>
          <p:cNvSpPr/>
          <p:nvPr/>
        </p:nvSpPr>
        <p:spPr>
          <a:xfrm>
            <a:off x="428625" y="3429000"/>
            <a:ext cx="7429500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На ко</a:t>
            </a:r>
            <a:r>
              <a:rPr lang="mk-MK" sz="1800" b="1" dirty="0">
                <a:solidFill>
                  <a:srgbClr val="FFFF00"/>
                </a:solidFill>
              </a:rPr>
              <a:t>цка ме потсетува</a:t>
            </a:r>
            <a:r>
              <a:rPr lang="en-US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05" name="Shape 105"/>
          <p:cNvSpPr/>
          <p:nvPr/>
        </p:nvSpPr>
        <p:spPr>
          <a:xfrm>
            <a:off x="467544" y="4221088"/>
            <a:ext cx="7390581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dirty="0">
                <a:solidFill>
                  <a:srgbClr val="FFFF00"/>
                </a:solidFill>
              </a:rPr>
              <a:t>На цилиндар ме потсетува</a:t>
            </a:r>
            <a:r>
              <a:rPr lang="en-US" sz="1800" b="1" dirty="0">
                <a:solidFill>
                  <a:srgbClr val="FFFF00"/>
                </a:solidFill>
              </a:rPr>
              <a:t>: </a:t>
            </a:r>
            <a:endParaRPr lang="en-US" sz="1800" b="1" i="0" u="none" strike="noStrike" cap="none" baseline="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428625" y="5000625"/>
            <a:ext cx="7429500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mk-MK" sz="1800" b="1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триаголна призма ме </a:t>
            </a:r>
            <a:r>
              <a:rPr lang="mk-MK" sz="1800" b="1" dirty="0">
                <a:solidFill>
                  <a:srgbClr val="FFFF00"/>
                </a:solidFill>
              </a:rPr>
              <a:t>потсетува </a:t>
            </a:r>
            <a:r>
              <a:rPr lang="en-US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07" name="Shape 107"/>
          <p:cNvSpPr/>
          <p:nvPr/>
        </p:nvSpPr>
        <p:spPr>
          <a:xfrm>
            <a:off x="428625" y="5857875"/>
            <a:ext cx="7429500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rnd" cmpd="sng">
            <a:solidFill>
              <a:srgbClr val="08509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mk-MK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На пирамида ме </a:t>
            </a:r>
            <a:r>
              <a:rPr lang="mk-MK" sz="1800" b="1" dirty="0">
                <a:solidFill>
                  <a:srgbClr val="FFFF00"/>
                </a:solidFill>
              </a:rPr>
              <a:t>потсетува </a:t>
            </a:r>
            <a:r>
              <a:rPr lang="en-US" sz="1800" b="1" i="0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08" name="Shape 108"/>
          <p:cNvSpPr/>
          <p:nvPr/>
        </p:nvSpPr>
        <p:spPr>
          <a:xfrm>
            <a:off x="6643686" y="2286000"/>
            <a:ext cx="571500" cy="1000125"/>
          </a:xfrm>
          <a:prstGeom prst="cube">
            <a:avLst>
              <a:gd name="adj" fmla="val 25000"/>
            </a:avLst>
          </a:prstGeom>
          <a:solidFill>
            <a:srgbClr val="5EF0F7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1714500" y="3286125"/>
            <a:ext cx="714374" cy="714374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6300192" y="3933056"/>
            <a:ext cx="500061" cy="1000125"/>
          </a:xfrm>
          <a:prstGeom prst="flowChartMagneticDisk">
            <a:avLst/>
          </a:prstGeom>
          <a:solidFill>
            <a:srgbClr val="92D050"/>
          </a:solidFill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29312" y="5357812"/>
            <a:ext cx="928687" cy="1284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2" descr="http://www.sacred-geometry.es/sg/sites/default/files/images/TraingularPrism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5616" y="4725144"/>
            <a:ext cx="576064" cy="9149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Flow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F6FC6"/>
      </a:accent4>
      <a:accent5>
        <a:srgbClr val="009DD9"/>
      </a:accent5>
      <a:accent6>
        <a:srgbClr val="FFFFFF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1_Flow 1">
      <a:dk1>
        <a:srgbClr val="FFFFFF"/>
      </a:dk1>
      <a:lt1>
        <a:srgbClr val="000000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000000"/>
      </a:accent3>
      <a:accent4>
        <a:srgbClr val="0F6FC6"/>
      </a:accent4>
      <a:accent5>
        <a:srgbClr val="009DD9"/>
      </a:accent5>
      <a:accent6>
        <a:srgbClr val="000000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2_Flow 1">
      <a:dk1>
        <a:srgbClr val="FFFFFF"/>
      </a:dk1>
      <a:lt1>
        <a:srgbClr val="000000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000000"/>
      </a:accent3>
      <a:accent4>
        <a:srgbClr val="0F6FC6"/>
      </a:accent4>
      <a:accent5>
        <a:srgbClr val="009DD9"/>
      </a:accent5>
      <a:accent6>
        <a:srgbClr val="000000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3_Flow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F6FC6"/>
      </a:accent4>
      <a:accent5>
        <a:srgbClr val="009DD9"/>
      </a:accent5>
      <a:accent6>
        <a:srgbClr val="FFFFFF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73</Words>
  <Application>Microsoft Office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Custom Theme</vt:lpstr>
      <vt:lpstr>Custom Theme</vt:lpstr>
      <vt:lpstr>Custom Theme</vt:lpstr>
      <vt:lpstr>Custom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Sashka</dc:creator>
  <cp:lastModifiedBy>mickovska_ana@outlook.com</cp:lastModifiedBy>
  <cp:revision>7</cp:revision>
  <dcterms:modified xsi:type="dcterms:W3CDTF">2020-03-23T23:01:35Z</dcterms:modified>
</cp:coreProperties>
</file>