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2286000"/>
          </a:xfrm>
        </p:spPr>
        <p:txBody>
          <a:bodyPr/>
          <a:lstStyle/>
          <a:p>
            <a:r>
              <a:rPr lang="mk-MK" dirty="0" smtClean="0"/>
              <a:t>ЗЕМЈИНА ОРБИТА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286000"/>
            <a:ext cx="6400800" cy="2133600"/>
          </a:xfrm>
        </p:spPr>
        <p:txBody>
          <a:bodyPr/>
          <a:lstStyle/>
          <a:p>
            <a:r>
              <a:rPr lang="mk-MK" dirty="0" smtClean="0">
                <a:solidFill>
                  <a:srgbClr val="000000"/>
                </a:solidFill>
              </a:rPr>
              <a:t>Природни науки</a:t>
            </a:r>
          </a:p>
          <a:p>
            <a:r>
              <a:rPr lang="mk-MK" smtClean="0">
                <a:solidFill>
                  <a:srgbClr val="000000"/>
                </a:solidFill>
              </a:rPr>
              <a:t>второ </a:t>
            </a:r>
            <a:r>
              <a:rPr lang="mk-MK" smtClean="0">
                <a:solidFill>
                  <a:srgbClr val="000000"/>
                </a:solidFill>
              </a:rPr>
              <a:t>одделение</a:t>
            </a:r>
            <a:endParaRPr lang="mk-MK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857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746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Земјата </a:t>
            </a:r>
            <a:r>
              <a:rPr lang="ru-RU" dirty="0"/>
              <a:t>завртува еден круг околу </a:t>
            </a:r>
            <a:r>
              <a:rPr lang="ru-RU" dirty="0" smtClean="0"/>
              <a:t>Сонцето </a:t>
            </a:r>
            <a:r>
              <a:rPr lang="ru-RU" dirty="0"/>
              <a:t>за 365 </a:t>
            </a:r>
            <a:r>
              <a:rPr lang="ru-RU" dirty="0" smtClean="0"/>
              <a:t>дена, </a:t>
            </a:r>
            <a:r>
              <a:rPr lang="ru-RU" dirty="0"/>
              <a:t>односно </a:t>
            </a:r>
            <a:r>
              <a:rPr lang="ru-RU" dirty="0" smtClean="0"/>
              <a:t>за една </a:t>
            </a:r>
            <a:r>
              <a:rPr lang="ru-RU" dirty="0"/>
              <a:t>година . Во тој период се менуваат 4 годишни </a:t>
            </a:r>
            <a:r>
              <a:rPr lang="ru-RU" dirty="0" smtClean="0"/>
              <a:t>времиња.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10706"/>
            <a:ext cx="3886200" cy="2604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117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mk-MK" dirty="0" smtClean="0"/>
              <a:t>Патеката по која се движи Земјата,вртејќи се околу сонцето се вика орбита.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2934494"/>
            <a:ext cx="17145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471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mk-MK" sz="2400" dirty="0" smtClean="0">
                <a:latin typeface="Arial" pitchFamily="34" charset="0"/>
                <a:cs typeface="Arial" pitchFamily="34" charset="0"/>
              </a:rPr>
              <a:t>Земјата се врти и околу својата замислена оска,во спротивна насока од движењето на стрелките на часовникот.Еден круг прави за 24 часа(ротација).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IVANA\Desktop\rotacija-zemlje-3-63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1280697"/>
            <a:ext cx="5111750" cy="383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207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mk-MK" dirty="0" smtClean="0"/>
              <a:t>Како последица на вртењето на </a:t>
            </a:r>
            <a:r>
              <a:rPr lang="mk-MK" smtClean="0"/>
              <a:t>земјата,се јавуваат  појавите: </a:t>
            </a:r>
            <a:r>
              <a:rPr lang="mk-MK" dirty="0" smtClean="0"/>
              <a:t>ден и ноќ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819400"/>
            <a:ext cx="2362199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934494"/>
            <a:ext cx="17145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933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819400"/>
            <a:ext cx="4648200" cy="171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087" y="2133600"/>
            <a:ext cx="3262313" cy="3158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0450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77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ЗЕМЈИНА ОРБИТА</vt:lpstr>
      <vt:lpstr>Земјата завртува еден круг околу Сонцето за 365 дена, односно за една година . Во тој период се менуваат 4 годишни времиња.</vt:lpstr>
      <vt:lpstr>Патеката по која се движи Земјата,вртејќи се околу сонцето се вика орбита.</vt:lpstr>
      <vt:lpstr>PowerPoint Presentation</vt:lpstr>
      <vt:lpstr>Како последица на вртењето на земјата,се јавуваат  појавите: ден и ноќ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ЗЕМЈИНА ОРБИТА</dc:title>
  <dc:creator>IVANA</dc:creator>
  <cp:lastModifiedBy>IVANA</cp:lastModifiedBy>
  <cp:revision>10</cp:revision>
  <dcterms:created xsi:type="dcterms:W3CDTF">2006-08-16T00:00:00Z</dcterms:created>
  <dcterms:modified xsi:type="dcterms:W3CDTF">2020-03-24T21:40:23Z</dcterms:modified>
</cp:coreProperties>
</file>