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smtClean="0"/>
              <a:t>Сообраќајни средства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mk-MK" dirty="0" smtClean="0"/>
              <a:t>( видови сообраќај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14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02" y="978795"/>
            <a:ext cx="4813646" cy="40178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069" y="875763"/>
            <a:ext cx="6014432" cy="4120893"/>
          </a:xfrm>
        </p:spPr>
      </p:pic>
    </p:spTree>
    <p:extLst>
      <p:ext uri="{BB962C8B-B14F-4D97-AF65-F5344CB8AC3E}">
        <p14:creationId xmlns:p14="http://schemas.microsoft.com/office/powerpoint/2010/main" xmlns="" val="238863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35" y="762001"/>
            <a:ext cx="5486400" cy="485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566671"/>
            <a:ext cx="5334000" cy="3541858"/>
          </a:xfrm>
        </p:spPr>
      </p:pic>
    </p:spTree>
    <p:extLst>
      <p:ext uri="{BB962C8B-B14F-4D97-AF65-F5344CB8AC3E}">
        <p14:creationId xmlns:p14="http://schemas.microsoft.com/office/powerpoint/2010/main" xmlns="" val="126392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625" y="1081825"/>
            <a:ext cx="5311775" cy="37863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416676"/>
            <a:ext cx="5215944" cy="3726824"/>
          </a:xfrm>
        </p:spPr>
      </p:pic>
    </p:spTree>
    <p:extLst>
      <p:ext uri="{BB962C8B-B14F-4D97-AF65-F5344CB8AC3E}">
        <p14:creationId xmlns:p14="http://schemas.microsoft.com/office/powerpoint/2010/main" xmlns="" val="53819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7" y="1287887"/>
            <a:ext cx="4468969" cy="387069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882" y="1287887"/>
            <a:ext cx="6496318" cy="4695083"/>
          </a:xfrm>
        </p:spPr>
      </p:pic>
    </p:spTree>
    <p:extLst>
      <p:ext uri="{BB962C8B-B14F-4D97-AF65-F5344CB8AC3E}">
        <p14:creationId xmlns:p14="http://schemas.microsoft.com/office/powerpoint/2010/main" xmlns="" val="116029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039" y="553792"/>
            <a:ext cx="10128161" cy="5344732"/>
          </a:xfrm>
        </p:spPr>
      </p:pic>
    </p:spTree>
    <p:extLst>
      <p:ext uri="{BB962C8B-B14F-4D97-AF65-F5344CB8AC3E}">
        <p14:creationId xmlns:p14="http://schemas.microsoft.com/office/powerpoint/2010/main" xmlns="" val="304546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59" y="334851"/>
            <a:ext cx="8680361" cy="5883388"/>
          </a:xfrm>
        </p:spPr>
      </p:pic>
    </p:spTree>
    <p:extLst>
      <p:ext uri="{BB962C8B-B14F-4D97-AF65-F5344CB8AC3E}">
        <p14:creationId xmlns:p14="http://schemas.microsoft.com/office/powerpoint/2010/main" xmlns="" val="843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80" y="373487"/>
            <a:ext cx="11037195" cy="5844751"/>
          </a:xfrm>
        </p:spPr>
      </p:pic>
    </p:spTree>
    <p:extLst>
      <p:ext uri="{BB962C8B-B14F-4D97-AF65-F5344CB8AC3E}">
        <p14:creationId xmlns:p14="http://schemas.microsoft.com/office/powerpoint/2010/main" xmlns="" val="170834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189" y="437882"/>
            <a:ext cx="10740979" cy="5249337"/>
          </a:xfrm>
        </p:spPr>
      </p:pic>
    </p:spTree>
    <p:extLst>
      <p:ext uri="{BB962C8B-B14F-4D97-AF65-F5344CB8AC3E}">
        <p14:creationId xmlns:p14="http://schemas.microsoft.com/office/powerpoint/2010/main" xmlns="" val="414651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856" y="373487"/>
            <a:ext cx="10058400" cy="5537916"/>
          </a:xfrm>
        </p:spPr>
      </p:pic>
    </p:spTree>
    <p:extLst>
      <p:ext uri="{BB962C8B-B14F-4D97-AF65-F5344CB8AC3E}">
        <p14:creationId xmlns:p14="http://schemas.microsoft.com/office/powerpoint/2010/main" xmlns="" val="36194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885" y="463639"/>
            <a:ext cx="10643315" cy="5754599"/>
          </a:xfrm>
        </p:spPr>
      </p:pic>
    </p:spTree>
    <p:extLst>
      <p:ext uri="{BB962C8B-B14F-4D97-AF65-F5344CB8AC3E}">
        <p14:creationId xmlns:p14="http://schemas.microsoft.com/office/powerpoint/2010/main" xmlns="" val="217934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31" y="631066"/>
            <a:ext cx="10488769" cy="5574294"/>
          </a:xfrm>
        </p:spPr>
      </p:pic>
    </p:spTree>
    <p:extLst>
      <p:ext uri="{BB962C8B-B14F-4D97-AF65-F5344CB8AC3E}">
        <p14:creationId xmlns:p14="http://schemas.microsoft.com/office/powerpoint/2010/main" xmlns="" val="194146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31" y="605307"/>
            <a:ext cx="10612191" cy="5612931"/>
          </a:xfrm>
        </p:spPr>
      </p:pic>
    </p:spTree>
    <p:extLst>
      <p:ext uri="{BB962C8B-B14F-4D97-AF65-F5344CB8AC3E}">
        <p14:creationId xmlns:p14="http://schemas.microsoft.com/office/powerpoint/2010/main" xmlns="" val="353551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404" y="592427"/>
            <a:ext cx="10290220" cy="5318975"/>
          </a:xfrm>
        </p:spPr>
      </p:pic>
    </p:spTree>
    <p:extLst>
      <p:ext uri="{BB962C8B-B14F-4D97-AF65-F5344CB8AC3E}">
        <p14:creationId xmlns:p14="http://schemas.microsoft.com/office/powerpoint/2010/main" xmlns="" val="11081332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</TotalTime>
  <Words>6</Words>
  <Application>Microsoft Office PowerPoint</Application>
  <PresentationFormat>Custom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Сообраќајни средства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Сообраќајни средства</dc:title>
  <dc:creator>Vesna</dc:creator>
  <cp:lastModifiedBy>LENOVO</cp:lastModifiedBy>
  <cp:revision>2</cp:revision>
  <dcterms:created xsi:type="dcterms:W3CDTF">2019-05-07T18:46:39Z</dcterms:created>
  <dcterms:modified xsi:type="dcterms:W3CDTF">2019-05-20T22:20:36Z</dcterms:modified>
</cp:coreProperties>
</file>