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3.png" ContentType="image/png"/>
  <Override PartName="/ppt/media/audio1.wav" ContentType="audio/x-wav"/>
  <Override PartName="/ppt/media/image2.jpeg" ContentType="image/jpeg"/>
  <Override PartName="/ppt/media/image23.jpeg" ContentType="image/jpeg"/>
  <Override PartName="/ppt/media/image8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9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5.jpeg" ContentType="image/jpeg"/>
  <Override PartName="/ppt/media/image26.png" ContentType="image/pn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0ABCE37-B56D-49EF-8726-91900E60CDF8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3/21/20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7986D0-38DE-4F73-9869-AFA95FB44A2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mk-MK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ED86113-FE72-4D54-BEE2-3B4F32772D3F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3/21/20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5F79779-0BF6-4E8E-8460-CC63FD303F0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mk-MK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audio1.wav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audio" Target="../media/audio1.wav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95400" y="1484640"/>
            <a:ext cx="89582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Century Gothic"/>
              </a:rPr>
              <a:t>Музички инструменти и звуци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441320" y="5452200"/>
            <a:ext cx="18432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9000" p14:dur="1500">
        <p14:glitter dir="l" pattern="hexagon"/>
        <p:sndAc>
          <p:stSnd>
            <p:snd r:embed="rId2" name="audio1.wav"/>
          </p:stSnd>
        </p:sndAc>
      </p:transition>
    </mc:Choice>
    <mc:Fallback>
      <p:transition spd="slow" advTm="9000">
        <p:fade/>
        <p:sndAc>
          <p:stSnd>
            <p:snd r:embed="rId2" name="audio1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5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179640" y="37800"/>
            <a:ext cx="91447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</a:rPr>
              <a:t>Гудачки инструменти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</a:rPr>
              <a:t>Виола                 Виолина           Виолончело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2"/>
          <a:stretch/>
        </p:blipFill>
        <p:spPr>
          <a:xfrm>
            <a:off x="30960" y="1719000"/>
            <a:ext cx="3045960" cy="5012640"/>
          </a:xfrm>
          <a:prstGeom prst="rect">
            <a:avLst/>
          </a:prstGeom>
          <a:ln>
            <a:noFill/>
          </a:ln>
        </p:spPr>
      </p:pic>
      <p:pic>
        <p:nvPicPr>
          <p:cNvPr id="88" name="Picture 3" descr=""/>
          <p:cNvPicPr/>
          <p:nvPr/>
        </p:nvPicPr>
        <p:blipFill>
          <a:blip r:embed="rId3"/>
          <a:stretch/>
        </p:blipFill>
        <p:spPr>
          <a:xfrm>
            <a:off x="2843640" y="1619640"/>
            <a:ext cx="3252960" cy="511236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4"/>
          <a:stretch/>
        </p:blipFill>
        <p:spPr>
          <a:xfrm>
            <a:off x="5901480" y="1412640"/>
            <a:ext cx="3447360" cy="559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894600" y="188640"/>
            <a:ext cx="70131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Gothic"/>
              </a:rPr>
              <a:t>Гудачки инструменти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Gothic"/>
              </a:rPr>
              <a:t>   </a:t>
            </a:r>
            <a:r>
              <a:rPr b="0" lang="en-US" sz="3600" spc="-1" strike="noStrike">
                <a:solidFill>
                  <a:srgbClr val="000000"/>
                </a:solidFill>
                <a:latin typeface="Century Gothic"/>
              </a:rPr>
              <a:t>Гусла                        Контрабас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>
            <a:off x="5022360" y="1242000"/>
            <a:ext cx="3967200" cy="5589000"/>
          </a:xfrm>
          <a:prstGeom prst="rect">
            <a:avLst/>
          </a:prstGeom>
          <a:ln>
            <a:noFill/>
          </a:ln>
        </p:spPr>
      </p:pic>
      <p:pic>
        <p:nvPicPr>
          <p:cNvPr id="93" name="Picture 3" descr=""/>
          <p:cNvPicPr/>
          <p:nvPr/>
        </p:nvPicPr>
        <p:blipFill>
          <a:blip r:embed="rId3"/>
          <a:stretch/>
        </p:blipFill>
        <p:spPr>
          <a:xfrm>
            <a:off x="1043640" y="1388880"/>
            <a:ext cx="1933200" cy="527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79640" y="260640"/>
            <a:ext cx="86407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entury Gothic"/>
              </a:rPr>
              <a:t>Дувачки инструменти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</a:rPr>
              <a:t>Лимени Дувачки инструменти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</a:rPr>
              <a:t>Саксафон                                Труба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2"/>
          <a:stretch/>
        </p:blipFill>
        <p:spPr>
          <a:xfrm rot="2025600">
            <a:off x="4797360" y="2472480"/>
            <a:ext cx="4762080" cy="3809520"/>
          </a:xfrm>
          <a:prstGeom prst="rect">
            <a:avLst/>
          </a:prstGeom>
          <a:ln>
            <a:noFill/>
          </a:ln>
        </p:spPr>
      </p:pic>
      <p:pic>
        <p:nvPicPr>
          <p:cNvPr id="97" name="Picture 3" descr=""/>
          <p:cNvPicPr/>
          <p:nvPr/>
        </p:nvPicPr>
        <p:blipFill>
          <a:blip r:embed="rId3"/>
          <a:stretch/>
        </p:blipFill>
        <p:spPr>
          <a:xfrm>
            <a:off x="-612720" y="1078920"/>
            <a:ext cx="6597000" cy="659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26244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Gothic"/>
              </a:rPr>
              <a:t>Дрвени Дувачки инструменти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Gothic"/>
              </a:rPr>
              <a:t>Кавал                 Зурла 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5868000" y="1673280"/>
            <a:ext cx="1039680" cy="495252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3"/>
          <a:stretch/>
        </p:blipFill>
        <p:spPr>
          <a:xfrm>
            <a:off x="827640" y="1653840"/>
            <a:ext cx="2942640" cy="495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79640" y="260640"/>
            <a:ext cx="87847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entury Gothic"/>
              </a:rPr>
              <a:t>Жичени инструменти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entury Gothic"/>
              </a:rPr>
              <a:t>Акустична гитара               Електрична гитара 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2"/>
          <a:stretch/>
        </p:blipFill>
        <p:spPr>
          <a:xfrm>
            <a:off x="5945400" y="1214640"/>
            <a:ext cx="1902240" cy="5593320"/>
          </a:xfrm>
          <a:prstGeom prst="rect">
            <a:avLst/>
          </a:prstGeom>
          <a:ln>
            <a:noFill/>
          </a:ln>
        </p:spPr>
      </p:pic>
      <p:pic>
        <p:nvPicPr>
          <p:cNvPr id="105" name="Picture 3" descr=""/>
          <p:cNvPicPr/>
          <p:nvPr/>
        </p:nvPicPr>
        <p:blipFill>
          <a:blip r:embed="rId3"/>
          <a:stretch/>
        </p:blipFill>
        <p:spPr>
          <a:xfrm rot="16200000">
            <a:off x="-488520" y="2797920"/>
            <a:ext cx="5640840" cy="2288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6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323640" y="114840"/>
            <a:ext cx="84247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entury Gothic"/>
              </a:rPr>
              <a:t>Клавијатурни инструменти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</a:rPr>
              <a:t>Пијано                            Хармоника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2"/>
          <a:stretch/>
        </p:blipFill>
        <p:spPr>
          <a:xfrm>
            <a:off x="107640" y="1512360"/>
            <a:ext cx="4104000" cy="4732560"/>
          </a:xfrm>
          <a:prstGeom prst="rect">
            <a:avLst/>
          </a:prstGeom>
          <a:ln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3"/>
          <a:stretch/>
        </p:blipFill>
        <p:spPr>
          <a:xfrm>
            <a:off x="4536000" y="1192320"/>
            <a:ext cx="4306680" cy="323280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5443200" y="4468320"/>
            <a:ext cx="24915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</a:rPr>
              <a:t>Синтисајзер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1" name="Picture 5" descr=""/>
          <p:cNvPicPr/>
          <p:nvPr/>
        </p:nvPicPr>
        <p:blipFill>
          <a:blip r:embed="rId4"/>
          <a:stretch/>
        </p:blipFill>
        <p:spPr>
          <a:xfrm>
            <a:off x="4645800" y="5262840"/>
            <a:ext cx="4087080" cy="101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7" descr=""/>
          <p:cNvPicPr/>
          <p:nvPr/>
        </p:nvPicPr>
        <p:blipFill>
          <a:blip r:embed="rId1">
            <a:lum bright="70000" contrast="-70000"/>
          </a:blip>
          <a:srcRect l="0" t="0" r="0" b="8628"/>
          <a:stretch/>
        </p:blipFill>
        <p:spPr>
          <a:xfrm>
            <a:off x="5760" y="-3600"/>
            <a:ext cx="9137880" cy="68400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395640" y="38160"/>
            <a:ext cx="84247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entury Gothic"/>
              </a:rPr>
              <a:t>Ударни инструменти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</a:rPr>
              <a:t>Тапани                Тарабука               Дајре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6972480" y="1127520"/>
            <a:ext cx="1904760" cy="1904760"/>
          </a:xfrm>
          <a:prstGeom prst="rect">
            <a:avLst/>
          </a:prstGeom>
          <a:ln>
            <a:noFill/>
          </a:ln>
        </p:spPr>
      </p:pic>
      <p:pic>
        <p:nvPicPr>
          <p:cNvPr id="115" name="Picture 3" descr=""/>
          <p:cNvPicPr/>
          <p:nvPr/>
        </p:nvPicPr>
        <p:blipFill>
          <a:blip r:embed="rId3"/>
          <a:stretch/>
        </p:blipFill>
        <p:spPr>
          <a:xfrm>
            <a:off x="139680" y="1268640"/>
            <a:ext cx="2376000" cy="1997280"/>
          </a:xfrm>
          <a:prstGeom prst="rect">
            <a:avLst/>
          </a:prstGeom>
          <a:ln>
            <a:noFill/>
          </a:ln>
        </p:spPr>
      </p:pic>
      <p:pic>
        <p:nvPicPr>
          <p:cNvPr id="116" name="Picture 4" descr=""/>
          <p:cNvPicPr/>
          <p:nvPr/>
        </p:nvPicPr>
        <p:blipFill>
          <a:blip r:embed="rId4"/>
          <a:stretch/>
        </p:blipFill>
        <p:spPr>
          <a:xfrm>
            <a:off x="139680" y="3501000"/>
            <a:ext cx="3574800" cy="3166200"/>
          </a:xfrm>
          <a:prstGeom prst="rect">
            <a:avLst/>
          </a:prstGeom>
          <a:ln>
            <a:noFill/>
          </a:ln>
        </p:spPr>
      </p:pic>
      <p:pic>
        <p:nvPicPr>
          <p:cNvPr id="117" name="Picture 5" descr=""/>
          <p:cNvPicPr/>
          <p:nvPr/>
        </p:nvPicPr>
        <p:blipFill>
          <a:blip r:embed="rId5"/>
          <a:srcRect l="40000" t="0" r="37166" b="0"/>
          <a:stretch/>
        </p:blipFill>
        <p:spPr>
          <a:xfrm>
            <a:off x="3714840" y="1699200"/>
            <a:ext cx="1956960" cy="2666520"/>
          </a:xfrm>
          <a:prstGeom prst="rect">
            <a:avLst/>
          </a:prstGeom>
          <a:ln>
            <a:noFill/>
          </a:ln>
        </p:spPr>
      </p:pic>
      <p:pic>
        <p:nvPicPr>
          <p:cNvPr id="118" name="Picture 6" descr=""/>
          <p:cNvPicPr/>
          <p:nvPr/>
        </p:nvPicPr>
        <p:blipFill>
          <a:blip r:embed="rId6"/>
          <a:stretch/>
        </p:blipFill>
        <p:spPr>
          <a:xfrm>
            <a:off x="6729480" y="3357000"/>
            <a:ext cx="2090520" cy="201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  <p:sndAc>
          <p:stSnd>
            <p:snd r:embed="rId7" name="audio1.wav"/>
          </p:stSnd>
        </p:sndAc>
      </p:transition>
    </mc:Choice>
    <mc:Fallback>
      <p:transition spd="slow">
        <p:fade/>
        <p:sndAc>
          <p:stSnd>
            <p:snd r:embed="rId7" name="audio1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Application>LibreOffice/6.3.2.2$Windows_X86_64 LibreOffice_project/98b30e735bda24bc04ab42594c85f7fd8be07b9c</Application>
  <Words>42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2016-03-20T22:49:54Z</dcterms:created>
  <dc:creator>Fani</dc:creator>
  <dc:description/>
  <dc:language>en-US</dc:language>
  <cp:lastModifiedBy>Windows User</cp:lastModifiedBy>
  <dcterms:modified xsi:type="dcterms:W3CDTF">2020-03-19T09:38:39Z</dcterms:modified>
  <cp:revision>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