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5/21/2020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5/21/2020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592" y="-387424"/>
            <a:ext cx="8136904" cy="4320480"/>
          </a:xfrm>
        </p:spPr>
        <p:txBody>
          <a:bodyPr>
            <a:normAutofit/>
          </a:bodyPr>
          <a:lstStyle/>
          <a:p>
            <a:pPr algn="ctr"/>
            <a:r>
              <a:rPr lang="mk-MK" dirty="0" smtClean="0">
                <a:effectLst/>
                <a:latin typeface="Tahoma" panose="020B0604030504040204" pitchFamily="34" charset="0"/>
                <a:ea typeface="Tahoma" panose="020B0604030504040204" pitchFamily="34" charset="0"/>
                <a:cs typeface="Tahoma" panose="020B0604030504040204" pitchFamily="34" charset="0"/>
              </a:rPr>
              <a:t>Колку вода им е потребно на растенијата?</a:t>
            </a:r>
            <a:endParaRPr lang="mk-MK" dirty="0">
              <a:effectLst/>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573016"/>
            <a:ext cx="3194721"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667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mk-MK" b="1" dirty="0" smtClean="0"/>
              <a:t>Кога</a:t>
            </a:r>
            <a:r>
              <a:rPr lang="en-US" b="1" dirty="0" smtClean="0"/>
              <a:t> </a:t>
            </a:r>
            <a:r>
              <a:rPr lang="mk-MK" b="1" dirty="0" smtClean="0"/>
              <a:t>растението се наводнува нормално</a:t>
            </a:r>
            <a:endParaRPr lang="mk-MK" b="1"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75927" y="1935163"/>
            <a:ext cx="3392146"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952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pPr algn="ctr"/>
            <a:r>
              <a:rPr lang="mk-MK" b="1" dirty="0" smtClean="0"/>
              <a:t>Кога растението не се наводнува</a:t>
            </a:r>
            <a:endParaRPr lang="mk-MK"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7863" y="2265903"/>
            <a:ext cx="2924462"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255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229600" cy="1140736"/>
          </a:xfrm>
        </p:spPr>
        <p:txBody>
          <a:bodyPr>
            <a:normAutofit fontScale="90000"/>
          </a:bodyPr>
          <a:lstStyle/>
          <a:p>
            <a:pPr algn="ctr"/>
            <a:r>
              <a:rPr lang="mk-MK" b="1" dirty="0" smtClean="0"/>
              <a:t>Кога растението премногу се наводнува</a:t>
            </a:r>
            <a:endParaRPr lang="mk-MK"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2000" y="2224881"/>
            <a:ext cx="508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022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4389120"/>
          </a:xfrm>
        </p:spPr>
        <p:txBody>
          <a:bodyPr>
            <a:normAutofit/>
          </a:bodyPr>
          <a:lstStyle/>
          <a:p>
            <a:r>
              <a:rPr lang="ru-RU" b="1" dirty="0" smtClean="0">
                <a:latin typeface="Tahoma" panose="020B0604030504040204" pitchFamily="34" charset="0"/>
                <a:ea typeface="Tahoma" panose="020B0604030504040204" pitchFamily="34" charset="0"/>
                <a:cs typeface="Tahoma" panose="020B0604030504040204" pitchFamily="34" charset="0"/>
              </a:rPr>
              <a:t>Експеримент</a:t>
            </a:r>
            <a:r>
              <a:rPr lang="ru-RU" b="1" dirty="0">
                <a:latin typeface="Tahoma" panose="020B0604030504040204" pitchFamily="34" charset="0"/>
                <a:ea typeface="Tahoma" panose="020B0604030504040204" pitchFamily="34" charset="0"/>
                <a:cs typeface="Tahoma" panose="020B0604030504040204" pitchFamily="34" charset="0"/>
              </a:rPr>
              <a:t>: </a:t>
            </a:r>
            <a:r>
              <a:rPr lang="ru-RU" dirty="0">
                <a:latin typeface="Tahoma" panose="020B0604030504040204" pitchFamily="34" charset="0"/>
                <a:ea typeface="Tahoma" panose="020B0604030504040204" pitchFamily="34" charset="0"/>
                <a:cs typeface="Tahoma" panose="020B0604030504040204" pitchFamily="34" charset="0"/>
              </a:rPr>
              <a:t>Во секоја чаша ставете вода и додајте било која прехранбена боја. Потоа во чашите ставете по еден лист од зелка (или еден бел цвет). Оставете ги да преноќат. Наутро ќе видете дека листовите се обоени во различна боја.</a:t>
            </a:r>
            <a:r>
              <a:rPr lang="ru-RU" dirty="0">
                <a:latin typeface="Tahoma" panose="020B0604030504040204" pitchFamily="34" charset="0"/>
                <a:ea typeface="Tahoma" panose="020B0604030504040204" pitchFamily="34" charset="0"/>
                <a:cs typeface="Tahoma" panose="020B0604030504040204" pitchFamily="34" charset="0"/>
              </a:rPr>
              <a:t/>
            </a:r>
            <a:br>
              <a:rPr lang="ru-RU" dirty="0">
                <a:latin typeface="Tahoma" panose="020B0604030504040204" pitchFamily="34" charset="0"/>
                <a:ea typeface="Tahoma" panose="020B0604030504040204" pitchFamily="34" charset="0"/>
                <a:cs typeface="Tahoma" panose="020B0604030504040204" pitchFamily="34" charset="0"/>
              </a:rPr>
            </a:br>
            <a:r>
              <a:rPr lang="ru-RU" b="1" dirty="0">
                <a:latin typeface="Tahoma" panose="020B0604030504040204" pitchFamily="34" charset="0"/>
                <a:ea typeface="Tahoma" panose="020B0604030504040204" pitchFamily="34" charset="0"/>
                <a:cs typeface="Tahoma" panose="020B0604030504040204" pitchFamily="34" charset="0"/>
              </a:rPr>
              <a:t/>
            </a:r>
            <a:br>
              <a:rPr lang="ru-RU" b="1" dirty="0">
                <a:latin typeface="Tahoma" panose="020B0604030504040204" pitchFamily="34" charset="0"/>
                <a:ea typeface="Tahoma" panose="020B0604030504040204" pitchFamily="34" charset="0"/>
                <a:cs typeface="Tahoma" panose="020B0604030504040204" pitchFamily="34" charset="0"/>
              </a:rPr>
            </a:br>
            <a:r>
              <a:rPr lang="ru-RU" b="1" dirty="0">
                <a:latin typeface="Tahoma" panose="020B0604030504040204" pitchFamily="34" charset="0"/>
                <a:ea typeface="Tahoma" panose="020B0604030504040204" pitchFamily="34" charset="0"/>
                <a:cs typeface="Tahoma" panose="020B0604030504040204" pitchFamily="34" charset="0"/>
              </a:rPr>
              <a:t>Објаснување</a:t>
            </a:r>
            <a:r>
              <a:rPr lang="ru-RU" dirty="0">
                <a:latin typeface="Tahoma" panose="020B0604030504040204" pitchFamily="34" charset="0"/>
                <a:ea typeface="Tahoma" panose="020B0604030504040204" pitchFamily="34" charset="0"/>
                <a:cs typeface="Tahoma" panose="020B0604030504040204" pitchFamily="34" charset="0"/>
              </a:rPr>
              <a:t>: Растенијата ја апсорбираат водата и со тоа ги хранат цветовите и лисјата. </a:t>
            </a:r>
            <a:endParaRPr lang="mk-MK"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4287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88</TotalTime>
  <Words>25</Words>
  <Application>Microsoft Office PowerPoint</Application>
  <PresentationFormat>On-screen Show (4:3)</PresentationFormat>
  <Paragraphs>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Flow</vt:lpstr>
      <vt:lpstr>Колку вода им е потребно на растенијата?</vt:lpstr>
      <vt:lpstr>Кога растението се наводнува нормално</vt:lpstr>
      <vt:lpstr>Кога растението не се наводнува</vt:lpstr>
      <vt:lpstr>Кога растението премногу се наводнува</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Колку вода им е потребно на растенијата?</dc:title>
  <dc:creator>Kire Stojanovski</dc:creator>
  <cp:lastModifiedBy>Kire Stojanovski</cp:lastModifiedBy>
  <cp:revision>7</cp:revision>
  <dcterms:created xsi:type="dcterms:W3CDTF">2020-05-21T09:55:26Z</dcterms:created>
  <dcterms:modified xsi:type="dcterms:W3CDTF">2020-05-21T11:23:58Z</dcterms:modified>
</cp:coreProperties>
</file>